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67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9009"/>
  </p:normalViewPr>
  <p:slideViewPr>
    <p:cSldViewPr snapToGrid="0" snapToObjects="1">
      <p:cViewPr varScale="1">
        <p:scale>
          <a:sx n="90" d="100"/>
          <a:sy n="90" d="100"/>
        </p:scale>
        <p:origin x="232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CB92C1-6815-4FD6-9844-69C8EEC83338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8325522-32A9-44BC-841E-A9719B278B3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/>
            <a:t>Co je to kyberstalking?</a:t>
          </a:r>
          <a:endParaRPr lang="en-US"/>
        </a:p>
      </dgm:t>
    </dgm:pt>
    <dgm:pt modelId="{989A031B-16A9-41DC-816B-BF075FBFEB47}" type="parTrans" cxnId="{F6D8C1CF-7699-490C-A925-F5FC12A3F466}">
      <dgm:prSet/>
      <dgm:spPr/>
      <dgm:t>
        <a:bodyPr/>
        <a:lstStyle/>
        <a:p>
          <a:endParaRPr lang="en-US"/>
        </a:p>
      </dgm:t>
    </dgm:pt>
    <dgm:pt modelId="{2056DF7D-B062-4EC1-84CB-E92A1257A021}" type="sibTrans" cxnId="{F6D8C1CF-7699-490C-A925-F5FC12A3F466}">
      <dgm:prSet/>
      <dgm:spPr/>
      <dgm:t>
        <a:bodyPr/>
        <a:lstStyle/>
        <a:p>
          <a:endParaRPr lang="en-US"/>
        </a:p>
      </dgm:t>
    </dgm:pt>
    <dgm:pt modelId="{AC6B3AB6-7139-4D31-A368-7775BE14956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/>
            <a:t>Jak kyberstalkingu předcházet?</a:t>
          </a:r>
          <a:endParaRPr lang="en-US"/>
        </a:p>
      </dgm:t>
    </dgm:pt>
    <dgm:pt modelId="{FFF8D871-B45A-4206-B651-34E85A967362}" type="parTrans" cxnId="{7F7A306E-F0D1-4F3A-B810-83084037F8A9}">
      <dgm:prSet/>
      <dgm:spPr/>
      <dgm:t>
        <a:bodyPr/>
        <a:lstStyle/>
        <a:p>
          <a:endParaRPr lang="en-US"/>
        </a:p>
      </dgm:t>
    </dgm:pt>
    <dgm:pt modelId="{FFD46A9A-DA48-418B-9E18-7F2F565F76FE}" type="sibTrans" cxnId="{7F7A306E-F0D1-4F3A-B810-83084037F8A9}">
      <dgm:prSet/>
      <dgm:spPr/>
      <dgm:t>
        <a:bodyPr/>
        <a:lstStyle/>
        <a:p>
          <a:endParaRPr lang="en-US"/>
        </a:p>
      </dgm:t>
    </dgm:pt>
    <dgm:pt modelId="{D669E9C2-E352-4B81-975D-8FD994EAB1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/>
            <a:t>Je to trestný čin?</a:t>
          </a:r>
          <a:endParaRPr lang="en-US"/>
        </a:p>
      </dgm:t>
    </dgm:pt>
    <dgm:pt modelId="{4604AEC2-09F9-4D85-806C-3EFC5530FB99}" type="parTrans" cxnId="{A8DFABD8-1E56-4A85-9B84-084A1B78699B}">
      <dgm:prSet/>
      <dgm:spPr/>
      <dgm:t>
        <a:bodyPr/>
        <a:lstStyle/>
        <a:p>
          <a:endParaRPr lang="en-US"/>
        </a:p>
      </dgm:t>
    </dgm:pt>
    <dgm:pt modelId="{BD8DEBCF-9B0A-41D6-9A60-D15FA0A9478F}" type="sibTrans" cxnId="{A8DFABD8-1E56-4A85-9B84-084A1B78699B}">
      <dgm:prSet/>
      <dgm:spPr/>
      <dgm:t>
        <a:bodyPr/>
        <a:lstStyle/>
        <a:p>
          <a:endParaRPr lang="en-US"/>
        </a:p>
      </dgm:t>
    </dgm:pt>
    <dgm:pt modelId="{048D2CAD-1755-48DF-84D6-6B64B6F00574}" type="pres">
      <dgm:prSet presAssocID="{B5CB92C1-6815-4FD6-9844-69C8EEC83338}" presName="root" presStyleCnt="0">
        <dgm:presLayoutVars>
          <dgm:dir/>
          <dgm:resizeHandles val="exact"/>
        </dgm:presLayoutVars>
      </dgm:prSet>
      <dgm:spPr/>
    </dgm:pt>
    <dgm:pt modelId="{4A74F73B-2EF4-40CD-9409-70ABDE526F22}" type="pres">
      <dgm:prSet presAssocID="{C8325522-32A9-44BC-841E-A9719B278B3B}" presName="compNode" presStyleCnt="0"/>
      <dgm:spPr/>
    </dgm:pt>
    <dgm:pt modelId="{9E24262D-3D23-4CD2-AA7C-0CF593B9D6E7}" type="pres">
      <dgm:prSet presAssocID="{C8325522-32A9-44BC-841E-A9719B278B3B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B737407-662D-49C8-8309-49D6D0D7A274}" type="pres">
      <dgm:prSet presAssocID="{C8325522-32A9-44BC-841E-A9719B278B3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2457AEA0-30D7-47BB-8977-6D14540C2DBA}" type="pres">
      <dgm:prSet presAssocID="{C8325522-32A9-44BC-841E-A9719B278B3B}" presName="spaceRect" presStyleCnt="0"/>
      <dgm:spPr/>
    </dgm:pt>
    <dgm:pt modelId="{63FC486F-9503-4DE3-91FE-C81423621A6E}" type="pres">
      <dgm:prSet presAssocID="{C8325522-32A9-44BC-841E-A9719B278B3B}" presName="textRect" presStyleLbl="revTx" presStyleIdx="0" presStyleCnt="3">
        <dgm:presLayoutVars>
          <dgm:chMax val="1"/>
          <dgm:chPref val="1"/>
        </dgm:presLayoutVars>
      </dgm:prSet>
      <dgm:spPr/>
    </dgm:pt>
    <dgm:pt modelId="{8BDA8EAC-C0E8-425B-B99F-232F4D8234A4}" type="pres">
      <dgm:prSet presAssocID="{2056DF7D-B062-4EC1-84CB-E92A1257A021}" presName="sibTrans" presStyleCnt="0"/>
      <dgm:spPr/>
    </dgm:pt>
    <dgm:pt modelId="{0AC356A4-8A23-49D4-8D33-61BC632DE5A2}" type="pres">
      <dgm:prSet presAssocID="{AC6B3AB6-7139-4D31-A368-7775BE149568}" presName="compNode" presStyleCnt="0"/>
      <dgm:spPr/>
    </dgm:pt>
    <dgm:pt modelId="{AB729904-6918-419C-A8DE-B809435D3028}" type="pres">
      <dgm:prSet presAssocID="{AC6B3AB6-7139-4D31-A368-7775BE149568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16C69F38-86DD-48F1-8E84-89C3E7C94336}" type="pres">
      <dgm:prSet presAssocID="{AC6B3AB6-7139-4D31-A368-7775BE14956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xclamation Mark"/>
        </a:ext>
      </dgm:extLst>
    </dgm:pt>
    <dgm:pt modelId="{F833DE2E-ECE2-4728-BC5D-7B1FEFFD41FB}" type="pres">
      <dgm:prSet presAssocID="{AC6B3AB6-7139-4D31-A368-7775BE149568}" presName="spaceRect" presStyleCnt="0"/>
      <dgm:spPr/>
    </dgm:pt>
    <dgm:pt modelId="{64799A37-4A2A-4B92-A779-DA9D27EF246A}" type="pres">
      <dgm:prSet presAssocID="{AC6B3AB6-7139-4D31-A368-7775BE149568}" presName="textRect" presStyleLbl="revTx" presStyleIdx="1" presStyleCnt="3">
        <dgm:presLayoutVars>
          <dgm:chMax val="1"/>
          <dgm:chPref val="1"/>
        </dgm:presLayoutVars>
      </dgm:prSet>
      <dgm:spPr/>
    </dgm:pt>
    <dgm:pt modelId="{DF5090AA-1B72-4D4D-9EFC-8D14598DA241}" type="pres">
      <dgm:prSet presAssocID="{FFD46A9A-DA48-418B-9E18-7F2F565F76FE}" presName="sibTrans" presStyleCnt="0"/>
      <dgm:spPr/>
    </dgm:pt>
    <dgm:pt modelId="{26E50A15-1BDA-4F6F-9A7D-5B8BA0CF25AD}" type="pres">
      <dgm:prSet presAssocID="{D669E9C2-E352-4B81-975D-8FD994EAB192}" presName="compNode" presStyleCnt="0"/>
      <dgm:spPr/>
    </dgm:pt>
    <dgm:pt modelId="{97580AD7-1EB5-4C0E-ADA5-1D68E52EE525}" type="pres">
      <dgm:prSet presAssocID="{D669E9C2-E352-4B81-975D-8FD994EAB192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DEFBD37-FD12-47EF-A268-246EAC3698D5}" type="pres">
      <dgm:prSet presAssocID="{D669E9C2-E352-4B81-975D-8FD994EAB1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20B5537D-30EF-49F2-B549-7113C85C7815}" type="pres">
      <dgm:prSet presAssocID="{D669E9C2-E352-4B81-975D-8FD994EAB192}" presName="spaceRect" presStyleCnt="0"/>
      <dgm:spPr/>
    </dgm:pt>
    <dgm:pt modelId="{F25B87F6-03B2-4195-91B2-17589CD691FA}" type="pres">
      <dgm:prSet presAssocID="{D669E9C2-E352-4B81-975D-8FD994EAB1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D5D2942E-842A-2747-B57D-0E5AD9EEF65E}" type="presOf" srcId="{AC6B3AB6-7139-4D31-A368-7775BE149568}" destId="{64799A37-4A2A-4B92-A779-DA9D27EF246A}" srcOrd="0" destOrd="0" presId="urn:microsoft.com/office/officeart/2018/5/layout/IconLeafLabelList"/>
    <dgm:cxn modelId="{BC770161-FBEF-FC48-954C-0A2AA2A5B9C5}" type="presOf" srcId="{B5CB92C1-6815-4FD6-9844-69C8EEC83338}" destId="{048D2CAD-1755-48DF-84D6-6B64B6F00574}" srcOrd="0" destOrd="0" presId="urn:microsoft.com/office/officeart/2018/5/layout/IconLeafLabelList"/>
    <dgm:cxn modelId="{B5EF4561-FF63-564B-BFE5-D3441D094BDF}" type="presOf" srcId="{D669E9C2-E352-4B81-975D-8FD994EAB192}" destId="{F25B87F6-03B2-4195-91B2-17589CD691FA}" srcOrd="0" destOrd="0" presId="urn:microsoft.com/office/officeart/2018/5/layout/IconLeafLabelList"/>
    <dgm:cxn modelId="{7F7A306E-F0D1-4F3A-B810-83084037F8A9}" srcId="{B5CB92C1-6815-4FD6-9844-69C8EEC83338}" destId="{AC6B3AB6-7139-4D31-A368-7775BE149568}" srcOrd="1" destOrd="0" parTransId="{FFF8D871-B45A-4206-B651-34E85A967362}" sibTransId="{FFD46A9A-DA48-418B-9E18-7F2F565F76FE}"/>
    <dgm:cxn modelId="{88CB9D81-6824-9441-83A0-BA63C93D9A41}" type="presOf" srcId="{C8325522-32A9-44BC-841E-A9719B278B3B}" destId="{63FC486F-9503-4DE3-91FE-C81423621A6E}" srcOrd="0" destOrd="0" presId="urn:microsoft.com/office/officeart/2018/5/layout/IconLeafLabelList"/>
    <dgm:cxn modelId="{F6D8C1CF-7699-490C-A925-F5FC12A3F466}" srcId="{B5CB92C1-6815-4FD6-9844-69C8EEC83338}" destId="{C8325522-32A9-44BC-841E-A9719B278B3B}" srcOrd="0" destOrd="0" parTransId="{989A031B-16A9-41DC-816B-BF075FBFEB47}" sibTransId="{2056DF7D-B062-4EC1-84CB-E92A1257A021}"/>
    <dgm:cxn modelId="{A8DFABD8-1E56-4A85-9B84-084A1B78699B}" srcId="{B5CB92C1-6815-4FD6-9844-69C8EEC83338}" destId="{D669E9C2-E352-4B81-975D-8FD994EAB192}" srcOrd="2" destOrd="0" parTransId="{4604AEC2-09F9-4D85-806C-3EFC5530FB99}" sibTransId="{BD8DEBCF-9B0A-41D6-9A60-D15FA0A9478F}"/>
    <dgm:cxn modelId="{716D70B6-5115-E247-88D8-785B65B1C1FC}" type="presParOf" srcId="{048D2CAD-1755-48DF-84D6-6B64B6F00574}" destId="{4A74F73B-2EF4-40CD-9409-70ABDE526F22}" srcOrd="0" destOrd="0" presId="urn:microsoft.com/office/officeart/2018/5/layout/IconLeafLabelList"/>
    <dgm:cxn modelId="{E9414506-18E9-4942-9824-5758AEC653DD}" type="presParOf" srcId="{4A74F73B-2EF4-40CD-9409-70ABDE526F22}" destId="{9E24262D-3D23-4CD2-AA7C-0CF593B9D6E7}" srcOrd="0" destOrd="0" presId="urn:microsoft.com/office/officeart/2018/5/layout/IconLeafLabelList"/>
    <dgm:cxn modelId="{1CB3B714-E284-924A-9851-92FF8721A641}" type="presParOf" srcId="{4A74F73B-2EF4-40CD-9409-70ABDE526F22}" destId="{EB737407-662D-49C8-8309-49D6D0D7A274}" srcOrd="1" destOrd="0" presId="urn:microsoft.com/office/officeart/2018/5/layout/IconLeafLabelList"/>
    <dgm:cxn modelId="{82244A89-9CC7-5448-8D18-31F462C42866}" type="presParOf" srcId="{4A74F73B-2EF4-40CD-9409-70ABDE526F22}" destId="{2457AEA0-30D7-47BB-8977-6D14540C2DBA}" srcOrd="2" destOrd="0" presId="urn:microsoft.com/office/officeart/2018/5/layout/IconLeafLabelList"/>
    <dgm:cxn modelId="{FD21C879-D688-5643-BF7D-85634DC4AD14}" type="presParOf" srcId="{4A74F73B-2EF4-40CD-9409-70ABDE526F22}" destId="{63FC486F-9503-4DE3-91FE-C81423621A6E}" srcOrd="3" destOrd="0" presId="urn:microsoft.com/office/officeart/2018/5/layout/IconLeafLabelList"/>
    <dgm:cxn modelId="{D3310FD0-75A8-FC4B-87D7-E424011E2D4C}" type="presParOf" srcId="{048D2CAD-1755-48DF-84D6-6B64B6F00574}" destId="{8BDA8EAC-C0E8-425B-B99F-232F4D8234A4}" srcOrd="1" destOrd="0" presId="urn:microsoft.com/office/officeart/2018/5/layout/IconLeafLabelList"/>
    <dgm:cxn modelId="{B161203E-ED8B-1A41-83FC-A02821EF12F4}" type="presParOf" srcId="{048D2CAD-1755-48DF-84D6-6B64B6F00574}" destId="{0AC356A4-8A23-49D4-8D33-61BC632DE5A2}" srcOrd="2" destOrd="0" presId="urn:microsoft.com/office/officeart/2018/5/layout/IconLeafLabelList"/>
    <dgm:cxn modelId="{D569D62F-9A7F-6947-B8BE-4DADBB934306}" type="presParOf" srcId="{0AC356A4-8A23-49D4-8D33-61BC632DE5A2}" destId="{AB729904-6918-419C-A8DE-B809435D3028}" srcOrd="0" destOrd="0" presId="urn:microsoft.com/office/officeart/2018/5/layout/IconLeafLabelList"/>
    <dgm:cxn modelId="{78077AB7-113B-384A-A2CA-61FB41B6EC4A}" type="presParOf" srcId="{0AC356A4-8A23-49D4-8D33-61BC632DE5A2}" destId="{16C69F38-86DD-48F1-8E84-89C3E7C94336}" srcOrd="1" destOrd="0" presId="urn:microsoft.com/office/officeart/2018/5/layout/IconLeafLabelList"/>
    <dgm:cxn modelId="{FE55F54E-F7B7-7942-BFA5-27978B81910D}" type="presParOf" srcId="{0AC356A4-8A23-49D4-8D33-61BC632DE5A2}" destId="{F833DE2E-ECE2-4728-BC5D-7B1FEFFD41FB}" srcOrd="2" destOrd="0" presId="urn:microsoft.com/office/officeart/2018/5/layout/IconLeafLabelList"/>
    <dgm:cxn modelId="{3879B5E3-3087-8140-A7E2-9AAAC9BDCC4F}" type="presParOf" srcId="{0AC356A4-8A23-49D4-8D33-61BC632DE5A2}" destId="{64799A37-4A2A-4B92-A779-DA9D27EF246A}" srcOrd="3" destOrd="0" presId="urn:microsoft.com/office/officeart/2018/5/layout/IconLeafLabelList"/>
    <dgm:cxn modelId="{62B817AE-39E3-834E-AD63-E618EBACCCF4}" type="presParOf" srcId="{048D2CAD-1755-48DF-84D6-6B64B6F00574}" destId="{DF5090AA-1B72-4D4D-9EFC-8D14598DA241}" srcOrd="3" destOrd="0" presId="urn:microsoft.com/office/officeart/2018/5/layout/IconLeafLabelList"/>
    <dgm:cxn modelId="{506BD8B5-7007-B743-8D36-7FBB5CEB1612}" type="presParOf" srcId="{048D2CAD-1755-48DF-84D6-6B64B6F00574}" destId="{26E50A15-1BDA-4F6F-9A7D-5B8BA0CF25AD}" srcOrd="4" destOrd="0" presId="urn:microsoft.com/office/officeart/2018/5/layout/IconLeafLabelList"/>
    <dgm:cxn modelId="{9D71518A-7EDB-474B-860C-F500B777DBED}" type="presParOf" srcId="{26E50A15-1BDA-4F6F-9A7D-5B8BA0CF25AD}" destId="{97580AD7-1EB5-4C0E-ADA5-1D68E52EE525}" srcOrd="0" destOrd="0" presId="urn:microsoft.com/office/officeart/2018/5/layout/IconLeafLabelList"/>
    <dgm:cxn modelId="{227BC2D4-0961-6141-A2F7-542F746C4683}" type="presParOf" srcId="{26E50A15-1BDA-4F6F-9A7D-5B8BA0CF25AD}" destId="{EDEFBD37-FD12-47EF-A268-246EAC3698D5}" srcOrd="1" destOrd="0" presId="urn:microsoft.com/office/officeart/2018/5/layout/IconLeafLabelList"/>
    <dgm:cxn modelId="{098B9AE3-F87C-1148-8D86-8146D8907FD6}" type="presParOf" srcId="{26E50A15-1BDA-4F6F-9A7D-5B8BA0CF25AD}" destId="{20B5537D-30EF-49F2-B549-7113C85C7815}" srcOrd="2" destOrd="0" presId="urn:microsoft.com/office/officeart/2018/5/layout/IconLeafLabelList"/>
    <dgm:cxn modelId="{66E190EC-86EE-344E-8402-8C62352E9C1D}" type="presParOf" srcId="{26E50A15-1BDA-4F6F-9A7D-5B8BA0CF25AD}" destId="{F25B87F6-03B2-4195-91B2-17589CD691FA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16FA70-0E24-4A49-BFB7-DE5BD59BC715}" type="doc">
      <dgm:prSet loTypeId="urn:microsoft.com/office/officeart/2016/7/layout/BasicLinearProcessNumbered" loCatId="process" qsTypeId="urn:microsoft.com/office/officeart/2005/8/quickstyle/simple4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D487B89F-14BF-48FD-A229-4CCC0FB1D0D0}">
      <dgm:prSet/>
      <dgm:spPr/>
      <dgm:t>
        <a:bodyPr/>
        <a:lstStyle/>
        <a:p>
          <a:r>
            <a:rPr lang="cs-CZ"/>
            <a:t>Nebezpečné pronásledování pomocí sociálních sítí.</a:t>
          </a:r>
          <a:endParaRPr lang="en-US"/>
        </a:p>
      </dgm:t>
    </dgm:pt>
    <dgm:pt modelId="{D0E99067-3161-404A-AB42-1D3B969B9AB0}" type="parTrans" cxnId="{4F3D06C6-2617-4F25-A079-87FB2E65F9F4}">
      <dgm:prSet/>
      <dgm:spPr/>
      <dgm:t>
        <a:bodyPr/>
        <a:lstStyle/>
        <a:p>
          <a:endParaRPr lang="en-US"/>
        </a:p>
      </dgm:t>
    </dgm:pt>
    <dgm:pt modelId="{C6E90D79-959C-49D6-825B-A91BFE11A182}" type="sibTrans" cxnId="{4F3D06C6-2617-4F25-A079-87FB2E65F9F4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96392E31-7A77-4D82-B050-10D43C34DB4F}">
      <dgm:prSet/>
      <dgm:spPr/>
      <dgm:t>
        <a:bodyPr/>
        <a:lstStyle/>
        <a:p>
          <a:r>
            <a:rPr lang="cs-CZ"/>
            <a:t>Kyberstalking může mít podobný průběh jako kyberšikana.</a:t>
          </a:r>
          <a:endParaRPr lang="en-US"/>
        </a:p>
      </dgm:t>
    </dgm:pt>
    <dgm:pt modelId="{31CD1035-EE14-4B89-AA13-EAF7394E34F7}" type="parTrans" cxnId="{3170E03D-273F-41B0-9E5F-A9C2695912F3}">
      <dgm:prSet/>
      <dgm:spPr/>
      <dgm:t>
        <a:bodyPr/>
        <a:lstStyle/>
        <a:p>
          <a:endParaRPr lang="en-US"/>
        </a:p>
      </dgm:t>
    </dgm:pt>
    <dgm:pt modelId="{7A164B15-82A3-4E22-90BC-ECB9D1F58B6A}" type="sibTrans" cxnId="{3170E03D-273F-41B0-9E5F-A9C2695912F3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8D03EB49-860A-48AF-A18B-01C933A318CF}">
      <dgm:prSet/>
      <dgm:spPr/>
      <dgm:t>
        <a:bodyPr/>
        <a:lstStyle/>
        <a:p>
          <a:r>
            <a:rPr lang="cs-CZ"/>
            <a:t>Pronásledování probíhá jak na sociálních sítích, tak i v reálnem životě.</a:t>
          </a:r>
          <a:endParaRPr lang="en-US"/>
        </a:p>
      </dgm:t>
    </dgm:pt>
    <dgm:pt modelId="{99F54B42-504D-42BF-9DD5-47FF1B21E647}" type="parTrans" cxnId="{7D4E23B0-5367-4F41-A8C1-C680526A80D8}">
      <dgm:prSet/>
      <dgm:spPr/>
      <dgm:t>
        <a:bodyPr/>
        <a:lstStyle/>
        <a:p>
          <a:endParaRPr lang="en-US"/>
        </a:p>
      </dgm:t>
    </dgm:pt>
    <dgm:pt modelId="{2D04D7E5-179A-471D-9714-E3E718A0551A}" type="sibTrans" cxnId="{7D4E23B0-5367-4F41-A8C1-C680526A80D8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DDB2D31D-3B85-C049-968D-849F8CDE8C42}" type="pres">
      <dgm:prSet presAssocID="{6916FA70-0E24-4A49-BFB7-DE5BD59BC715}" presName="Name0" presStyleCnt="0">
        <dgm:presLayoutVars>
          <dgm:animLvl val="lvl"/>
          <dgm:resizeHandles val="exact"/>
        </dgm:presLayoutVars>
      </dgm:prSet>
      <dgm:spPr/>
    </dgm:pt>
    <dgm:pt modelId="{9C11A6A1-A03A-8047-AFBE-879702CEDE45}" type="pres">
      <dgm:prSet presAssocID="{D487B89F-14BF-48FD-A229-4CCC0FB1D0D0}" presName="compositeNode" presStyleCnt="0">
        <dgm:presLayoutVars>
          <dgm:bulletEnabled val="1"/>
        </dgm:presLayoutVars>
      </dgm:prSet>
      <dgm:spPr/>
    </dgm:pt>
    <dgm:pt modelId="{FD449417-5A93-8D4D-B6A3-1600B4A94368}" type="pres">
      <dgm:prSet presAssocID="{D487B89F-14BF-48FD-A229-4CCC0FB1D0D0}" presName="bgRect" presStyleLbl="bgAccFollowNode1" presStyleIdx="0" presStyleCnt="3"/>
      <dgm:spPr/>
    </dgm:pt>
    <dgm:pt modelId="{35B62F19-EABE-9846-9D29-D9A833BC1931}" type="pres">
      <dgm:prSet presAssocID="{C6E90D79-959C-49D6-825B-A91BFE11A182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8AFBEC55-9AC0-4A44-930B-E0487DF17F42}" type="pres">
      <dgm:prSet presAssocID="{D487B89F-14BF-48FD-A229-4CCC0FB1D0D0}" presName="bottomLine" presStyleLbl="alignNode1" presStyleIdx="1" presStyleCnt="6">
        <dgm:presLayoutVars/>
      </dgm:prSet>
      <dgm:spPr/>
    </dgm:pt>
    <dgm:pt modelId="{09E78C48-B1C9-D646-B006-AC551F755FB4}" type="pres">
      <dgm:prSet presAssocID="{D487B89F-14BF-48FD-A229-4CCC0FB1D0D0}" presName="nodeText" presStyleLbl="bgAccFollowNode1" presStyleIdx="0" presStyleCnt="3">
        <dgm:presLayoutVars>
          <dgm:bulletEnabled val="1"/>
        </dgm:presLayoutVars>
      </dgm:prSet>
      <dgm:spPr/>
    </dgm:pt>
    <dgm:pt modelId="{3E0DFB89-F915-1E4F-9F08-439F7A871A61}" type="pres">
      <dgm:prSet presAssocID="{C6E90D79-959C-49D6-825B-A91BFE11A182}" presName="sibTrans" presStyleCnt="0"/>
      <dgm:spPr/>
    </dgm:pt>
    <dgm:pt modelId="{A998B369-222D-964B-9CB3-E36AB614CED1}" type="pres">
      <dgm:prSet presAssocID="{96392E31-7A77-4D82-B050-10D43C34DB4F}" presName="compositeNode" presStyleCnt="0">
        <dgm:presLayoutVars>
          <dgm:bulletEnabled val="1"/>
        </dgm:presLayoutVars>
      </dgm:prSet>
      <dgm:spPr/>
    </dgm:pt>
    <dgm:pt modelId="{CBFBCB23-3683-9846-800E-E48448324D8A}" type="pres">
      <dgm:prSet presAssocID="{96392E31-7A77-4D82-B050-10D43C34DB4F}" presName="bgRect" presStyleLbl="bgAccFollowNode1" presStyleIdx="1" presStyleCnt="3"/>
      <dgm:spPr/>
    </dgm:pt>
    <dgm:pt modelId="{24EF31C6-91EC-274A-BE0E-6C281C97971B}" type="pres">
      <dgm:prSet presAssocID="{7A164B15-82A3-4E22-90BC-ECB9D1F58B6A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9FABF638-8EC1-4147-A49E-6CABB6314333}" type="pres">
      <dgm:prSet presAssocID="{96392E31-7A77-4D82-B050-10D43C34DB4F}" presName="bottomLine" presStyleLbl="alignNode1" presStyleIdx="3" presStyleCnt="6">
        <dgm:presLayoutVars/>
      </dgm:prSet>
      <dgm:spPr/>
    </dgm:pt>
    <dgm:pt modelId="{CEE97C49-8C78-EC4D-9A7A-D9934659963D}" type="pres">
      <dgm:prSet presAssocID="{96392E31-7A77-4D82-B050-10D43C34DB4F}" presName="nodeText" presStyleLbl="bgAccFollowNode1" presStyleIdx="1" presStyleCnt="3">
        <dgm:presLayoutVars>
          <dgm:bulletEnabled val="1"/>
        </dgm:presLayoutVars>
      </dgm:prSet>
      <dgm:spPr/>
    </dgm:pt>
    <dgm:pt modelId="{695E7BB4-379A-9347-949F-14EF31A7CA47}" type="pres">
      <dgm:prSet presAssocID="{7A164B15-82A3-4E22-90BC-ECB9D1F58B6A}" presName="sibTrans" presStyleCnt="0"/>
      <dgm:spPr/>
    </dgm:pt>
    <dgm:pt modelId="{7029C01A-C7AE-DD41-9EB7-4DEA9A453AC2}" type="pres">
      <dgm:prSet presAssocID="{8D03EB49-860A-48AF-A18B-01C933A318CF}" presName="compositeNode" presStyleCnt="0">
        <dgm:presLayoutVars>
          <dgm:bulletEnabled val="1"/>
        </dgm:presLayoutVars>
      </dgm:prSet>
      <dgm:spPr/>
    </dgm:pt>
    <dgm:pt modelId="{9CF83250-C857-984C-9E25-46DE22760C2B}" type="pres">
      <dgm:prSet presAssocID="{8D03EB49-860A-48AF-A18B-01C933A318CF}" presName="bgRect" presStyleLbl="bgAccFollowNode1" presStyleIdx="2" presStyleCnt="3"/>
      <dgm:spPr/>
    </dgm:pt>
    <dgm:pt modelId="{1400577C-7894-0345-B38C-D52712F0A83A}" type="pres">
      <dgm:prSet presAssocID="{2D04D7E5-179A-471D-9714-E3E718A0551A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72CFAD4C-BE09-1841-9B4C-32770C23B9D9}" type="pres">
      <dgm:prSet presAssocID="{8D03EB49-860A-48AF-A18B-01C933A318CF}" presName="bottomLine" presStyleLbl="alignNode1" presStyleIdx="5" presStyleCnt="6">
        <dgm:presLayoutVars/>
      </dgm:prSet>
      <dgm:spPr/>
    </dgm:pt>
    <dgm:pt modelId="{B709B68B-24F1-094F-9038-302A648DA842}" type="pres">
      <dgm:prSet presAssocID="{8D03EB49-860A-48AF-A18B-01C933A318CF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9B2C4D15-645B-B543-8D23-0427661445BB}" type="presOf" srcId="{96392E31-7A77-4D82-B050-10D43C34DB4F}" destId="{CEE97C49-8C78-EC4D-9A7A-D9934659963D}" srcOrd="1" destOrd="0" presId="urn:microsoft.com/office/officeart/2016/7/layout/BasicLinearProcessNumbered"/>
    <dgm:cxn modelId="{F1EA733A-8738-DE4C-BA34-3CB8DD234B7B}" type="presOf" srcId="{8D03EB49-860A-48AF-A18B-01C933A318CF}" destId="{B709B68B-24F1-094F-9038-302A648DA842}" srcOrd="1" destOrd="0" presId="urn:microsoft.com/office/officeart/2016/7/layout/BasicLinearProcessNumbered"/>
    <dgm:cxn modelId="{BC59733B-AF95-304C-AB90-68CB02BADA07}" type="presOf" srcId="{D487B89F-14BF-48FD-A229-4CCC0FB1D0D0}" destId="{09E78C48-B1C9-D646-B006-AC551F755FB4}" srcOrd="1" destOrd="0" presId="urn:microsoft.com/office/officeart/2016/7/layout/BasicLinearProcessNumbered"/>
    <dgm:cxn modelId="{3170E03D-273F-41B0-9E5F-A9C2695912F3}" srcId="{6916FA70-0E24-4A49-BFB7-DE5BD59BC715}" destId="{96392E31-7A77-4D82-B050-10D43C34DB4F}" srcOrd="1" destOrd="0" parTransId="{31CD1035-EE14-4B89-AA13-EAF7394E34F7}" sibTransId="{7A164B15-82A3-4E22-90BC-ECB9D1F58B6A}"/>
    <dgm:cxn modelId="{37DBA86D-550E-AB45-AE3A-2B538B93098B}" type="presOf" srcId="{8D03EB49-860A-48AF-A18B-01C933A318CF}" destId="{9CF83250-C857-984C-9E25-46DE22760C2B}" srcOrd="0" destOrd="0" presId="urn:microsoft.com/office/officeart/2016/7/layout/BasicLinearProcessNumbered"/>
    <dgm:cxn modelId="{5FC9148A-446A-9941-A9CB-80A486C91600}" type="presOf" srcId="{2D04D7E5-179A-471D-9714-E3E718A0551A}" destId="{1400577C-7894-0345-B38C-D52712F0A83A}" srcOrd="0" destOrd="0" presId="urn:microsoft.com/office/officeart/2016/7/layout/BasicLinearProcessNumbered"/>
    <dgm:cxn modelId="{2E2564A5-F6D2-4E46-90E5-698F482AD85D}" type="presOf" srcId="{7A164B15-82A3-4E22-90BC-ECB9D1F58B6A}" destId="{24EF31C6-91EC-274A-BE0E-6C281C97971B}" srcOrd="0" destOrd="0" presId="urn:microsoft.com/office/officeart/2016/7/layout/BasicLinearProcessNumbered"/>
    <dgm:cxn modelId="{D640A3A8-598A-8743-96DC-47F0F62F4D5A}" type="presOf" srcId="{D487B89F-14BF-48FD-A229-4CCC0FB1D0D0}" destId="{FD449417-5A93-8D4D-B6A3-1600B4A94368}" srcOrd="0" destOrd="0" presId="urn:microsoft.com/office/officeart/2016/7/layout/BasicLinearProcessNumbered"/>
    <dgm:cxn modelId="{F4D66CAE-9394-FB4D-811D-70D373117AB6}" type="presOf" srcId="{6916FA70-0E24-4A49-BFB7-DE5BD59BC715}" destId="{DDB2D31D-3B85-C049-968D-849F8CDE8C42}" srcOrd="0" destOrd="0" presId="urn:microsoft.com/office/officeart/2016/7/layout/BasicLinearProcessNumbered"/>
    <dgm:cxn modelId="{7D4E23B0-5367-4F41-A8C1-C680526A80D8}" srcId="{6916FA70-0E24-4A49-BFB7-DE5BD59BC715}" destId="{8D03EB49-860A-48AF-A18B-01C933A318CF}" srcOrd="2" destOrd="0" parTransId="{99F54B42-504D-42BF-9DD5-47FF1B21E647}" sibTransId="{2D04D7E5-179A-471D-9714-E3E718A0551A}"/>
    <dgm:cxn modelId="{308C6CBE-2194-AF42-B891-EC97BA314994}" type="presOf" srcId="{C6E90D79-959C-49D6-825B-A91BFE11A182}" destId="{35B62F19-EABE-9846-9D29-D9A833BC1931}" srcOrd="0" destOrd="0" presId="urn:microsoft.com/office/officeart/2016/7/layout/BasicLinearProcessNumbered"/>
    <dgm:cxn modelId="{4F3D06C6-2617-4F25-A079-87FB2E65F9F4}" srcId="{6916FA70-0E24-4A49-BFB7-DE5BD59BC715}" destId="{D487B89F-14BF-48FD-A229-4CCC0FB1D0D0}" srcOrd="0" destOrd="0" parTransId="{D0E99067-3161-404A-AB42-1D3B969B9AB0}" sibTransId="{C6E90D79-959C-49D6-825B-A91BFE11A182}"/>
    <dgm:cxn modelId="{EF2251E9-2ADF-0E41-AAFD-C68736715C1F}" type="presOf" srcId="{96392E31-7A77-4D82-B050-10D43C34DB4F}" destId="{CBFBCB23-3683-9846-800E-E48448324D8A}" srcOrd="0" destOrd="0" presId="urn:microsoft.com/office/officeart/2016/7/layout/BasicLinearProcessNumbered"/>
    <dgm:cxn modelId="{CDF01CD9-8C8D-034E-8F3A-8EF165682922}" type="presParOf" srcId="{DDB2D31D-3B85-C049-968D-849F8CDE8C42}" destId="{9C11A6A1-A03A-8047-AFBE-879702CEDE45}" srcOrd="0" destOrd="0" presId="urn:microsoft.com/office/officeart/2016/7/layout/BasicLinearProcessNumbered"/>
    <dgm:cxn modelId="{E09ADC2A-5A77-5043-8FFB-00FAE4DE417F}" type="presParOf" srcId="{9C11A6A1-A03A-8047-AFBE-879702CEDE45}" destId="{FD449417-5A93-8D4D-B6A3-1600B4A94368}" srcOrd="0" destOrd="0" presId="urn:microsoft.com/office/officeart/2016/7/layout/BasicLinearProcessNumbered"/>
    <dgm:cxn modelId="{49F72F61-5DAF-B644-A317-E6915B8180C0}" type="presParOf" srcId="{9C11A6A1-A03A-8047-AFBE-879702CEDE45}" destId="{35B62F19-EABE-9846-9D29-D9A833BC1931}" srcOrd="1" destOrd="0" presId="urn:microsoft.com/office/officeart/2016/7/layout/BasicLinearProcessNumbered"/>
    <dgm:cxn modelId="{F0448B3D-51D3-2F4B-AC07-67363A73CED4}" type="presParOf" srcId="{9C11A6A1-A03A-8047-AFBE-879702CEDE45}" destId="{8AFBEC55-9AC0-4A44-930B-E0487DF17F42}" srcOrd="2" destOrd="0" presId="urn:microsoft.com/office/officeart/2016/7/layout/BasicLinearProcessNumbered"/>
    <dgm:cxn modelId="{51B148B8-8BA1-F44B-8E2D-25E85142251F}" type="presParOf" srcId="{9C11A6A1-A03A-8047-AFBE-879702CEDE45}" destId="{09E78C48-B1C9-D646-B006-AC551F755FB4}" srcOrd="3" destOrd="0" presId="urn:microsoft.com/office/officeart/2016/7/layout/BasicLinearProcessNumbered"/>
    <dgm:cxn modelId="{A6003469-534E-9E45-90F5-AF816E214A17}" type="presParOf" srcId="{DDB2D31D-3B85-C049-968D-849F8CDE8C42}" destId="{3E0DFB89-F915-1E4F-9F08-439F7A871A61}" srcOrd="1" destOrd="0" presId="urn:microsoft.com/office/officeart/2016/7/layout/BasicLinearProcessNumbered"/>
    <dgm:cxn modelId="{DA3F5103-2868-A94D-BBA8-3D5762B4E602}" type="presParOf" srcId="{DDB2D31D-3B85-C049-968D-849F8CDE8C42}" destId="{A998B369-222D-964B-9CB3-E36AB614CED1}" srcOrd="2" destOrd="0" presId="urn:microsoft.com/office/officeart/2016/7/layout/BasicLinearProcessNumbered"/>
    <dgm:cxn modelId="{4E01B6DD-F575-8645-AB8B-490F367C36AF}" type="presParOf" srcId="{A998B369-222D-964B-9CB3-E36AB614CED1}" destId="{CBFBCB23-3683-9846-800E-E48448324D8A}" srcOrd="0" destOrd="0" presId="urn:microsoft.com/office/officeart/2016/7/layout/BasicLinearProcessNumbered"/>
    <dgm:cxn modelId="{E695ED59-6386-5B46-93F1-07E47C2B7EC3}" type="presParOf" srcId="{A998B369-222D-964B-9CB3-E36AB614CED1}" destId="{24EF31C6-91EC-274A-BE0E-6C281C97971B}" srcOrd="1" destOrd="0" presId="urn:microsoft.com/office/officeart/2016/7/layout/BasicLinearProcessNumbered"/>
    <dgm:cxn modelId="{DD9EEAD0-BF73-2547-BC1E-84E2C3C52F2E}" type="presParOf" srcId="{A998B369-222D-964B-9CB3-E36AB614CED1}" destId="{9FABF638-8EC1-4147-A49E-6CABB6314333}" srcOrd="2" destOrd="0" presId="urn:microsoft.com/office/officeart/2016/7/layout/BasicLinearProcessNumbered"/>
    <dgm:cxn modelId="{13197AA5-701A-6843-8DAE-CC7DBBB86E4C}" type="presParOf" srcId="{A998B369-222D-964B-9CB3-E36AB614CED1}" destId="{CEE97C49-8C78-EC4D-9A7A-D9934659963D}" srcOrd="3" destOrd="0" presId="urn:microsoft.com/office/officeart/2016/7/layout/BasicLinearProcessNumbered"/>
    <dgm:cxn modelId="{9B4504AE-C3DF-2C43-A15F-B53856161AC8}" type="presParOf" srcId="{DDB2D31D-3B85-C049-968D-849F8CDE8C42}" destId="{695E7BB4-379A-9347-949F-14EF31A7CA47}" srcOrd="3" destOrd="0" presId="urn:microsoft.com/office/officeart/2016/7/layout/BasicLinearProcessNumbered"/>
    <dgm:cxn modelId="{0E0EE4E3-0D1B-0F40-8F2E-6EA16A68B146}" type="presParOf" srcId="{DDB2D31D-3B85-C049-968D-849F8CDE8C42}" destId="{7029C01A-C7AE-DD41-9EB7-4DEA9A453AC2}" srcOrd="4" destOrd="0" presId="urn:microsoft.com/office/officeart/2016/7/layout/BasicLinearProcessNumbered"/>
    <dgm:cxn modelId="{75C827EE-9588-DF4E-AAC4-F38052D2122D}" type="presParOf" srcId="{7029C01A-C7AE-DD41-9EB7-4DEA9A453AC2}" destId="{9CF83250-C857-984C-9E25-46DE22760C2B}" srcOrd="0" destOrd="0" presId="urn:microsoft.com/office/officeart/2016/7/layout/BasicLinearProcessNumbered"/>
    <dgm:cxn modelId="{43BA1E7F-AB32-604E-BD42-E04FCD6A8E03}" type="presParOf" srcId="{7029C01A-C7AE-DD41-9EB7-4DEA9A453AC2}" destId="{1400577C-7894-0345-B38C-D52712F0A83A}" srcOrd="1" destOrd="0" presId="urn:microsoft.com/office/officeart/2016/7/layout/BasicLinearProcessNumbered"/>
    <dgm:cxn modelId="{ED67A326-7D5F-E84C-943B-E5A39C763C12}" type="presParOf" srcId="{7029C01A-C7AE-DD41-9EB7-4DEA9A453AC2}" destId="{72CFAD4C-BE09-1841-9B4C-32770C23B9D9}" srcOrd="2" destOrd="0" presId="urn:microsoft.com/office/officeart/2016/7/layout/BasicLinearProcessNumbered"/>
    <dgm:cxn modelId="{CD70ED9B-1A24-7747-B922-6725E5120AB9}" type="presParOf" srcId="{7029C01A-C7AE-DD41-9EB7-4DEA9A453AC2}" destId="{B709B68B-24F1-094F-9038-302A648DA842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F4C018-AA7C-4D9C-B860-DFA5C112735A}" type="doc">
      <dgm:prSet loTypeId="urn:microsoft.com/office/officeart/2005/8/layout/default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2C6D4A9-AA73-44DF-A359-D5A9F375DA53}">
      <dgm:prSet/>
      <dgm:spPr/>
      <dgm:t>
        <a:bodyPr/>
        <a:lstStyle/>
        <a:p>
          <a:r>
            <a:rPr lang="cs-CZ"/>
            <a:t>Minimální sdílení soukromých informací veřejně.</a:t>
          </a:r>
          <a:endParaRPr lang="en-US"/>
        </a:p>
      </dgm:t>
    </dgm:pt>
    <dgm:pt modelId="{578F965F-9E24-4862-AA87-1D7C03718D97}" type="parTrans" cxnId="{FF9C5A02-EDDF-4605-9F47-27FFE5CC6794}">
      <dgm:prSet/>
      <dgm:spPr/>
      <dgm:t>
        <a:bodyPr/>
        <a:lstStyle/>
        <a:p>
          <a:endParaRPr lang="en-US"/>
        </a:p>
      </dgm:t>
    </dgm:pt>
    <dgm:pt modelId="{A270349E-86F0-41F8-9626-72C208588E2B}" type="sibTrans" cxnId="{FF9C5A02-EDDF-4605-9F47-27FFE5CC6794}">
      <dgm:prSet/>
      <dgm:spPr/>
      <dgm:t>
        <a:bodyPr/>
        <a:lstStyle/>
        <a:p>
          <a:endParaRPr lang="en-US"/>
        </a:p>
      </dgm:t>
    </dgm:pt>
    <dgm:pt modelId="{032FDC69-08FC-4603-92F3-880653CC3C77}">
      <dgm:prSet/>
      <dgm:spPr/>
      <dgm:t>
        <a:bodyPr/>
        <a:lstStyle/>
        <a:p>
          <a:r>
            <a:rPr lang="cs-CZ"/>
            <a:t>Nastavení soukromí na sociálních sítích.</a:t>
          </a:r>
          <a:endParaRPr lang="en-US"/>
        </a:p>
      </dgm:t>
    </dgm:pt>
    <dgm:pt modelId="{EBB08367-22E5-4391-8909-05D5D80A112A}" type="parTrans" cxnId="{57AA844C-904B-4B0E-AD8B-005D4AFDDD53}">
      <dgm:prSet/>
      <dgm:spPr/>
      <dgm:t>
        <a:bodyPr/>
        <a:lstStyle/>
        <a:p>
          <a:endParaRPr lang="en-US"/>
        </a:p>
      </dgm:t>
    </dgm:pt>
    <dgm:pt modelId="{5E8E3AE2-5C6C-43EB-A40A-7F5690CFBA4E}" type="sibTrans" cxnId="{57AA844C-904B-4B0E-AD8B-005D4AFDDD53}">
      <dgm:prSet/>
      <dgm:spPr/>
      <dgm:t>
        <a:bodyPr/>
        <a:lstStyle/>
        <a:p>
          <a:endParaRPr lang="en-US"/>
        </a:p>
      </dgm:t>
    </dgm:pt>
    <dgm:pt modelId="{4FBDC64A-7044-4025-83C7-8CF24766689B}">
      <dgm:prSet/>
      <dgm:spPr/>
      <dgm:t>
        <a:bodyPr/>
        <a:lstStyle/>
        <a:p>
          <a:r>
            <a:rPr lang="cs-CZ"/>
            <a:t>Používat silná hesla (zamezení nabourání do účtů).</a:t>
          </a:r>
          <a:endParaRPr lang="en-US"/>
        </a:p>
      </dgm:t>
    </dgm:pt>
    <dgm:pt modelId="{9C838894-7629-4DC9-B1E9-70647D88F7AE}" type="parTrans" cxnId="{F63C3621-24AD-4CF3-BA4C-669CF10E8B8B}">
      <dgm:prSet/>
      <dgm:spPr/>
      <dgm:t>
        <a:bodyPr/>
        <a:lstStyle/>
        <a:p>
          <a:endParaRPr lang="en-US"/>
        </a:p>
      </dgm:t>
    </dgm:pt>
    <dgm:pt modelId="{DB0A26C8-7703-4F41-B222-262BB7C43878}" type="sibTrans" cxnId="{F63C3621-24AD-4CF3-BA4C-669CF10E8B8B}">
      <dgm:prSet/>
      <dgm:spPr/>
      <dgm:t>
        <a:bodyPr/>
        <a:lstStyle/>
        <a:p>
          <a:endParaRPr lang="en-US"/>
        </a:p>
      </dgm:t>
    </dgm:pt>
    <dgm:pt modelId="{07DCCFF4-1BA9-F045-A297-0F9C64BF6802}" type="pres">
      <dgm:prSet presAssocID="{AAF4C018-AA7C-4D9C-B860-DFA5C112735A}" presName="diagram" presStyleCnt="0">
        <dgm:presLayoutVars>
          <dgm:dir/>
          <dgm:resizeHandles val="exact"/>
        </dgm:presLayoutVars>
      </dgm:prSet>
      <dgm:spPr/>
    </dgm:pt>
    <dgm:pt modelId="{6D961E88-D858-A940-AE86-A2020560D94C}" type="pres">
      <dgm:prSet presAssocID="{E2C6D4A9-AA73-44DF-A359-D5A9F375DA53}" presName="node" presStyleLbl="node1" presStyleIdx="0" presStyleCnt="3">
        <dgm:presLayoutVars>
          <dgm:bulletEnabled val="1"/>
        </dgm:presLayoutVars>
      </dgm:prSet>
      <dgm:spPr/>
    </dgm:pt>
    <dgm:pt modelId="{95DBE1A6-5F38-7C49-A4F4-45D3ED46F458}" type="pres">
      <dgm:prSet presAssocID="{A270349E-86F0-41F8-9626-72C208588E2B}" presName="sibTrans" presStyleCnt="0"/>
      <dgm:spPr/>
    </dgm:pt>
    <dgm:pt modelId="{E1484A9D-DC9B-264C-966E-A046E911F145}" type="pres">
      <dgm:prSet presAssocID="{032FDC69-08FC-4603-92F3-880653CC3C77}" presName="node" presStyleLbl="node1" presStyleIdx="1" presStyleCnt="3">
        <dgm:presLayoutVars>
          <dgm:bulletEnabled val="1"/>
        </dgm:presLayoutVars>
      </dgm:prSet>
      <dgm:spPr/>
    </dgm:pt>
    <dgm:pt modelId="{76D877A3-DA16-A64C-BCED-0FE235BB51D6}" type="pres">
      <dgm:prSet presAssocID="{5E8E3AE2-5C6C-43EB-A40A-7F5690CFBA4E}" presName="sibTrans" presStyleCnt="0"/>
      <dgm:spPr/>
    </dgm:pt>
    <dgm:pt modelId="{479427AF-7093-674E-9DC6-2D4A9CFE96E4}" type="pres">
      <dgm:prSet presAssocID="{4FBDC64A-7044-4025-83C7-8CF24766689B}" presName="node" presStyleLbl="node1" presStyleIdx="2" presStyleCnt="3">
        <dgm:presLayoutVars>
          <dgm:bulletEnabled val="1"/>
        </dgm:presLayoutVars>
      </dgm:prSet>
      <dgm:spPr/>
    </dgm:pt>
  </dgm:ptLst>
  <dgm:cxnLst>
    <dgm:cxn modelId="{FF9C5A02-EDDF-4605-9F47-27FFE5CC6794}" srcId="{AAF4C018-AA7C-4D9C-B860-DFA5C112735A}" destId="{E2C6D4A9-AA73-44DF-A359-D5A9F375DA53}" srcOrd="0" destOrd="0" parTransId="{578F965F-9E24-4862-AA87-1D7C03718D97}" sibTransId="{A270349E-86F0-41F8-9626-72C208588E2B}"/>
    <dgm:cxn modelId="{F63C3621-24AD-4CF3-BA4C-669CF10E8B8B}" srcId="{AAF4C018-AA7C-4D9C-B860-DFA5C112735A}" destId="{4FBDC64A-7044-4025-83C7-8CF24766689B}" srcOrd="2" destOrd="0" parTransId="{9C838894-7629-4DC9-B1E9-70647D88F7AE}" sibTransId="{DB0A26C8-7703-4F41-B222-262BB7C43878}"/>
    <dgm:cxn modelId="{CD461522-163B-8841-9E6D-B83D49BFBFA2}" type="presOf" srcId="{E2C6D4A9-AA73-44DF-A359-D5A9F375DA53}" destId="{6D961E88-D858-A940-AE86-A2020560D94C}" srcOrd="0" destOrd="0" presId="urn:microsoft.com/office/officeart/2005/8/layout/default"/>
    <dgm:cxn modelId="{57AA844C-904B-4B0E-AD8B-005D4AFDDD53}" srcId="{AAF4C018-AA7C-4D9C-B860-DFA5C112735A}" destId="{032FDC69-08FC-4603-92F3-880653CC3C77}" srcOrd="1" destOrd="0" parTransId="{EBB08367-22E5-4391-8909-05D5D80A112A}" sibTransId="{5E8E3AE2-5C6C-43EB-A40A-7F5690CFBA4E}"/>
    <dgm:cxn modelId="{AA30AC5F-73CF-2D44-BCD1-1F7EE23797E6}" type="presOf" srcId="{032FDC69-08FC-4603-92F3-880653CC3C77}" destId="{E1484A9D-DC9B-264C-966E-A046E911F145}" srcOrd="0" destOrd="0" presId="urn:microsoft.com/office/officeart/2005/8/layout/default"/>
    <dgm:cxn modelId="{6FD2E9A7-7018-E743-8613-C752CFDA8B91}" type="presOf" srcId="{4FBDC64A-7044-4025-83C7-8CF24766689B}" destId="{479427AF-7093-674E-9DC6-2D4A9CFE96E4}" srcOrd="0" destOrd="0" presId="urn:microsoft.com/office/officeart/2005/8/layout/default"/>
    <dgm:cxn modelId="{204445F0-CCE3-5243-9954-0992EC488A9F}" type="presOf" srcId="{AAF4C018-AA7C-4D9C-B860-DFA5C112735A}" destId="{07DCCFF4-1BA9-F045-A297-0F9C64BF6802}" srcOrd="0" destOrd="0" presId="urn:microsoft.com/office/officeart/2005/8/layout/default"/>
    <dgm:cxn modelId="{A5BF1953-266E-514A-91D2-361968F09BC6}" type="presParOf" srcId="{07DCCFF4-1BA9-F045-A297-0F9C64BF6802}" destId="{6D961E88-D858-A940-AE86-A2020560D94C}" srcOrd="0" destOrd="0" presId="urn:microsoft.com/office/officeart/2005/8/layout/default"/>
    <dgm:cxn modelId="{A635DE51-70F0-584F-B163-CFC5BB8D24D7}" type="presParOf" srcId="{07DCCFF4-1BA9-F045-A297-0F9C64BF6802}" destId="{95DBE1A6-5F38-7C49-A4F4-45D3ED46F458}" srcOrd="1" destOrd="0" presId="urn:microsoft.com/office/officeart/2005/8/layout/default"/>
    <dgm:cxn modelId="{C589D935-3519-0849-8AB0-AEB23F6D0ABA}" type="presParOf" srcId="{07DCCFF4-1BA9-F045-A297-0F9C64BF6802}" destId="{E1484A9D-DC9B-264C-966E-A046E911F145}" srcOrd="2" destOrd="0" presId="urn:microsoft.com/office/officeart/2005/8/layout/default"/>
    <dgm:cxn modelId="{174E3C18-0962-7048-917F-2D6DF057BCB6}" type="presParOf" srcId="{07DCCFF4-1BA9-F045-A297-0F9C64BF6802}" destId="{76D877A3-DA16-A64C-BCED-0FE235BB51D6}" srcOrd="3" destOrd="0" presId="urn:microsoft.com/office/officeart/2005/8/layout/default"/>
    <dgm:cxn modelId="{31CD1041-13E9-6242-8FB7-48842A873695}" type="presParOf" srcId="{07DCCFF4-1BA9-F045-A297-0F9C64BF6802}" destId="{479427AF-7093-674E-9DC6-2D4A9CFE96E4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4ABF90-B05B-48AE-A993-FE6EBD81B140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B37BE9D-DBAF-4884-A61F-1F68698492D3}">
      <dgm:prSet/>
      <dgm:spPr/>
      <dgm:t>
        <a:bodyPr/>
        <a:lstStyle/>
        <a:p>
          <a:r>
            <a:rPr lang="cs-CZ"/>
            <a:t>Rodiče.</a:t>
          </a:r>
          <a:endParaRPr lang="en-US"/>
        </a:p>
      </dgm:t>
    </dgm:pt>
    <dgm:pt modelId="{F0815674-8B6F-4D37-9941-C5C7B3D2423D}" type="parTrans" cxnId="{627B1790-8D82-4CEE-BCCF-F7516FBD53D9}">
      <dgm:prSet/>
      <dgm:spPr/>
      <dgm:t>
        <a:bodyPr/>
        <a:lstStyle/>
        <a:p>
          <a:endParaRPr lang="en-US"/>
        </a:p>
      </dgm:t>
    </dgm:pt>
    <dgm:pt modelId="{56BE62C4-67FA-48B3-A821-3C2293BCC1C7}" type="sibTrans" cxnId="{627B1790-8D82-4CEE-BCCF-F7516FBD53D9}">
      <dgm:prSet/>
      <dgm:spPr/>
      <dgm:t>
        <a:bodyPr/>
        <a:lstStyle/>
        <a:p>
          <a:endParaRPr lang="en-US"/>
        </a:p>
      </dgm:t>
    </dgm:pt>
    <dgm:pt modelId="{6C87DC6C-240A-470A-9EE9-90391CC0FEFC}">
      <dgm:prSet/>
      <dgm:spPr/>
      <dgm:t>
        <a:bodyPr/>
        <a:lstStyle/>
        <a:p>
          <a:r>
            <a:rPr lang="cs-CZ"/>
            <a:t>Učitelé.</a:t>
          </a:r>
          <a:endParaRPr lang="en-US"/>
        </a:p>
      </dgm:t>
    </dgm:pt>
    <dgm:pt modelId="{59AB9003-C25B-441F-8A5A-62F87C4CE63C}" type="parTrans" cxnId="{1B15D185-FA8E-4A4A-B8CD-5AF4813B0DE6}">
      <dgm:prSet/>
      <dgm:spPr/>
      <dgm:t>
        <a:bodyPr/>
        <a:lstStyle/>
        <a:p>
          <a:endParaRPr lang="en-US"/>
        </a:p>
      </dgm:t>
    </dgm:pt>
    <dgm:pt modelId="{7211C947-BE38-4141-A1E6-8799C6B69C38}" type="sibTrans" cxnId="{1B15D185-FA8E-4A4A-B8CD-5AF4813B0DE6}">
      <dgm:prSet/>
      <dgm:spPr/>
      <dgm:t>
        <a:bodyPr/>
        <a:lstStyle/>
        <a:p>
          <a:endParaRPr lang="en-US"/>
        </a:p>
      </dgm:t>
    </dgm:pt>
    <dgm:pt modelId="{49AA0A2E-22F8-4F3C-A261-25910807E18E}">
      <dgm:prSet/>
      <dgm:spPr/>
      <dgm:t>
        <a:bodyPr/>
        <a:lstStyle/>
        <a:p>
          <a:r>
            <a:rPr lang="cs-CZ"/>
            <a:t>Policie.</a:t>
          </a:r>
          <a:endParaRPr lang="en-US"/>
        </a:p>
      </dgm:t>
    </dgm:pt>
    <dgm:pt modelId="{D00E3113-B785-48DD-827E-4DD6571B7B72}" type="parTrans" cxnId="{2B81E3BB-0D53-4856-B098-1CAD985072E9}">
      <dgm:prSet/>
      <dgm:spPr/>
      <dgm:t>
        <a:bodyPr/>
        <a:lstStyle/>
        <a:p>
          <a:endParaRPr lang="en-US"/>
        </a:p>
      </dgm:t>
    </dgm:pt>
    <dgm:pt modelId="{7802EC17-3083-4423-BA25-9B2E4BAFEA6F}" type="sibTrans" cxnId="{2B81E3BB-0D53-4856-B098-1CAD985072E9}">
      <dgm:prSet/>
      <dgm:spPr/>
      <dgm:t>
        <a:bodyPr/>
        <a:lstStyle/>
        <a:p>
          <a:endParaRPr lang="en-US"/>
        </a:p>
      </dgm:t>
    </dgm:pt>
    <dgm:pt modelId="{B99842E0-8A71-2340-8BED-62808302447E}" type="pres">
      <dgm:prSet presAssocID="{6E4ABF90-B05B-48AE-A993-FE6EBD81B140}" presName="linear" presStyleCnt="0">
        <dgm:presLayoutVars>
          <dgm:animLvl val="lvl"/>
          <dgm:resizeHandles val="exact"/>
        </dgm:presLayoutVars>
      </dgm:prSet>
      <dgm:spPr/>
    </dgm:pt>
    <dgm:pt modelId="{6BCBF510-D1F4-2B49-998C-DB9B96CA8BA7}" type="pres">
      <dgm:prSet presAssocID="{1B37BE9D-DBAF-4884-A61F-1F68698492D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A223D32-5D9A-C646-9A0D-9B10E1502504}" type="pres">
      <dgm:prSet presAssocID="{56BE62C4-67FA-48B3-A821-3C2293BCC1C7}" presName="spacer" presStyleCnt="0"/>
      <dgm:spPr/>
    </dgm:pt>
    <dgm:pt modelId="{C9ACE207-2A20-804C-82C1-836D939DE9B4}" type="pres">
      <dgm:prSet presAssocID="{6C87DC6C-240A-470A-9EE9-90391CC0FEF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FCF15F2-B4D2-7B4A-8E75-D20B5D57221A}" type="pres">
      <dgm:prSet presAssocID="{7211C947-BE38-4141-A1E6-8799C6B69C38}" presName="spacer" presStyleCnt="0"/>
      <dgm:spPr/>
    </dgm:pt>
    <dgm:pt modelId="{63965C5E-D5CD-4847-871F-C812A2C78050}" type="pres">
      <dgm:prSet presAssocID="{49AA0A2E-22F8-4F3C-A261-25910807E18E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B15D185-FA8E-4A4A-B8CD-5AF4813B0DE6}" srcId="{6E4ABF90-B05B-48AE-A993-FE6EBD81B140}" destId="{6C87DC6C-240A-470A-9EE9-90391CC0FEFC}" srcOrd="1" destOrd="0" parTransId="{59AB9003-C25B-441F-8A5A-62F87C4CE63C}" sibTransId="{7211C947-BE38-4141-A1E6-8799C6B69C38}"/>
    <dgm:cxn modelId="{A911BD86-1DBC-3B4F-860E-015F76F68AFF}" type="presOf" srcId="{6C87DC6C-240A-470A-9EE9-90391CC0FEFC}" destId="{C9ACE207-2A20-804C-82C1-836D939DE9B4}" srcOrd="0" destOrd="0" presId="urn:microsoft.com/office/officeart/2005/8/layout/vList2"/>
    <dgm:cxn modelId="{627B1790-8D82-4CEE-BCCF-F7516FBD53D9}" srcId="{6E4ABF90-B05B-48AE-A993-FE6EBD81B140}" destId="{1B37BE9D-DBAF-4884-A61F-1F68698492D3}" srcOrd="0" destOrd="0" parTransId="{F0815674-8B6F-4D37-9941-C5C7B3D2423D}" sibTransId="{56BE62C4-67FA-48B3-A821-3C2293BCC1C7}"/>
    <dgm:cxn modelId="{C5D30F95-BC46-6642-AE25-F04407952947}" type="presOf" srcId="{49AA0A2E-22F8-4F3C-A261-25910807E18E}" destId="{63965C5E-D5CD-4847-871F-C812A2C78050}" srcOrd="0" destOrd="0" presId="urn:microsoft.com/office/officeart/2005/8/layout/vList2"/>
    <dgm:cxn modelId="{2B81E3BB-0D53-4856-B098-1CAD985072E9}" srcId="{6E4ABF90-B05B-48AE-A993-FE6EBD81B140}" destId="{49AA0A2E-22F8-4F3C-A261-25910807E18E}" srcOrd="2" destOrd="0" parTransId="{D00E3113-B785-48DD-827E-4DD6571B7B72}" sibTransId="{7802EC17-3083-4423-BA25-9B2E4BAFEA6F}"/>
    <dgm:cxn modelId="{482F36DE-FA1A-BF40-8644-B01FC34E3EE3}" type="presOf" srcId="{6E4ABF90-B05B-48AE-A993-FE6EBD81B140}" destId="{B99842E0-8A71-2340-8BED-62808302447E}" srcOrd="0" destOrd="0" presId="urn:microsoft.com/office/officeart/2005/8/layout/vList2"/>
    <dgm:cxn modelId="{8C58D9E8-51F2-0B4A-9E9C-529ABCC456E9}" type="presOf" srcId="{1B37BE9D-DBAF-4884-A61F-1F68698492D3}" destId="{6BCBF510-D1F4-2B49-998C-DB9B96CA8BA7}" srcOrd="0" destOrd="0" presId="urn:microsoft.com/office/officeart/2005/8/layout/vList2"/>
    <dgm:cxn modelId="{000BFA7A-C458-4945-93D7-F7C60461D55E}" type="presParOf" srcId="{B99842E0-8A71-2340-8BED-62808302447E}" destId="{6BCBF510-D1F4-2B49-998C-DB9B96CA8BA7}" srcOrd="0" destOrd="0" presId="urn:microsoft.com/office/officeart/2005/8/layout/vList2"/>
    <dgm:cxn modelId="{04E8346E-94BA-684A-BD6B-5BFF31ECC9B7}" type="presParOf" srcId="{B99842E0-8A71-2340-8BED-62808302447E}" destId="{1A223D32-5D9A-C646-9A0D-9B10E1502504}" srcOrd="1" destOrd="0" presId="urn:microsoft.com/office/officeart/2005/8/layout/vList2"/>
    <dgm:cxn modelId="{7681587D-FD82-AF48-B2CA-8DF9285A9B5C}" type="presParOf" srcId="{B99842E0-8A71-2340-8BED-62808302447E}" destId="{C9ACE207-2A20-804C-82C1-836D939DE9B4}" srcOrd="2" destOrd="0" presId="urn:microsoft.com/office/officeart/2005/8/layout/vList2"/>
    <dgm:cxn modelId="{4B7F7A9A-B92F-1342-8AEC-6ABDC43FEDC7}" type="presParOf" srcId="{B99842E0-8A71-2340-8BED-62808302447E}" destId="{FFCF15F2-B4D2-7B4A-8E75-D20B5D57221A}" srcOrd="3" destOrd="0" presId="urn:microsoft.com/office/officeart/2005/8/layout/vList2"/>
    <dgm:cxn modelId="{1A9428A8-D3A2-6B4E-B568-AC3721B6A9AC}" type="presParOf" srcId="{B99842E0-8A71-2340-8BED-62808302447E}" destId="{63965C5E-D5CD-4847-871F-C812A2C7805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24262D-3D23-4CD2-AA7C-0CF593B9D6E7}">
      <dsp:nvSpPr>
        <dsp:cNvPr id="0" name=""/>
        <dsp:cNvSpPr/>
      </dsp:nvSpPr>
      <dsp:spPr>
        <a:xfrm>
          <a:off x="614850" y="62370"/>
          <a:ext cx="1921500" cy="19215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37407-662D-49C8-8309-49D6D0D7A274}">
      <dsp:nvSpPr>
        <dsp:cNvPr id="0" name=""/>
        <dsp:cNvSpPr/>
      </dsp:nvSpPr>
      <dsp:spPr>
        <a:xfrm>
          <a:off x="1024350" y="471870"/>
          <a:ext cx="1102500" cy="11025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C486F-9503-4DE3-91FE-C81423621A6E}">
      <dsp:nvSpPr>
        <dsp:cNvPr id="0" name=""/>
        <dsp:cNvSpPr/>
      </dsp:nvSpPr>
      <dsp:spPr>
        <a:xfrm>
          <a:off x="600" y="2582370"/>
          <a:ext cx="315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2300" kern="1200"/>
            <a:t>Co je to kyberstalking?</a:t>
          </a:r>
          <a:endParaRPr lang="en-US" sz="2300" kern="1200"/>
        </a:p>
      </dsp:txBody>
      <dsp:txXfrm>
        <a:off x="600" y="2582370"/>
        <a:ext cx="3150000" cy="720000"/>
      </dsp:txXfrm>
    </dsp:sp>
    <dsp:sp modelId="{AB729904-6918-419C-A8DE-B809435D3028}">
      <dsp:nvSpPr>
        <dsp:cNvPr id="0" name=""/>
        <dsp:cNvSpPr/>
      </dsp:nvSpPr>
      <dsp:spPr>
        <a:xfrm>
          <a:off x="4316100" y="62370"/>
          <a:ext cx="1921500" cy="19215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C69F38-86DD-48F1-8E84-89C3E7C94336}">
      <dsp:nvSpPr>
        <dsp:cNvPr id="0" name=""/>
        <dsp:cNvSpPr/>
      </dsp:nvSpPr>
      <dsp:spPr>
        <a:xfrm>
          <a:off x="4725600" y="471870"/>
          <a:ext cx="1102500" cy="11025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799A37-4A2A-4B92-A779-DA9D27EF246A}">
      <dsp:nvSpPr>
        <dsp:cNvPr id="0" name=""/>
        <dsp:cNvSpPr/>
      </dsp:nvSpPr>
      <dsp:spPr>
        <a:xfrm>
          <a:off x="3701850" y="2582370"/>
          <a:ext cx="315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2300" kern="1200"/>
            <a:t>Jak kyberstalkingu předcházet?</a:t>
          </a:r>
          <a:endParaRPr lang="en-US" sz="2300" kern="1200"/>
        </a:p>
      </dsp:txBody>
      <dsp:txXfrm>
        <a:off x="3701850" y="2582370"/>
        <a:ext cx="3150000" cy="720000"/>
      </dsp:txXfrm>
    </dsp:sp>
    <dsp:sp modelId="{97580AD7-1EB5-4C0E-ADA5-1D68E52EE525}">
      <dsp:nvSpPr>
        <dsp:cNvPr id="0" name=""/>
        <dsp:cNvSpPr/>
      </dsp:nvSpPr>
      <dsp:spPr>
        <a:xfrm>
          <a:off x="8017350" y="62370"/>
          <a:ext cx="1921500" cy="19215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EFBD37-FD12-47EF-A268-246EAC3698D5}">
      <dsp:nvSpPr>
        <dsp:cNvPr id="0" name=""/>
        <dsp:cNvSpPr/>
      </dsp:nvSpPr>
      <dsp:spPr>
        <a:xfrm>
          <a:off x="8426850" y="471870"/>
          <a:ext cx="1102500" cy="11025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B87F6-03B2-4195-91B2-17589CD691FA}">
      <dsp:nvSpPr>
        <dsp:cNvPr id="0" name=""/>
        <dsp:cNvSpPr/>
      </dsp:nvSpPr>
      <dsp:spPr>
        <a:xfrm>
          <a:off x="7403100" y="2582370"/>
          <a:ext cx="315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2300" kern="1200"/>
            <a:t>Je to trestný čin?</a:t>
          </a:r>
          <a:endParaRPr lang="en-US" sz="2300" kern="1200"/>
        </a:p>
      </dsp:txBody>
      <dsp:txXfrm>
        <a:off x="7403100" y="2582370"/>
        <a:ext cx="315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449417-5A93-8D4D-B6A3-1600B4A94368}">
      <dsp:nvSpPr>
        <dsp:cNvPr id="0" name=""/>
        <dsp:cNvSpPr/>
      </dsp:nvSpPr>
      <dsp:spPr>
        <a:xfrm>
          <a:off x="0" y="0"/>
          <a:ext cx="3298031" cy="3364741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7127" tIns="330200" rIns="25712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/>
            <a:t>Nebezpečné pronásledování pomocí sociálních sítí.</a:t>
          </a:r>
          <a:endParaRPr lang="en-US" sz="2200" kern="1200"/>
        </a:p>
      </dsp:txBody>
      <dsp:txXfrm>
        <a:off x="0" y="1278601"/>
        <a:ext cx="3298031" cy="2018844"/>
      </dsp:txXfrm>
    </dsp:sp>
    <dsp:sp modelId="{35B62F19-EABE-9846-9D29-D9A833BC1931}">
      <dsp:nvSpPr>
        <dsp:cNvPr id="0" name=""/>
        <dsp:cNvSpPr/>
      </dsp:nvSpPr>
      <dsp:spPr>
        <a:xfrm>
          <a:off x="1144304" y="336474"/>
          <a:ext cx="1009422" cy="1009422"/>
        </a:xfrm>
        <a:prstGeom prst="ellipse">
          <a:avLst/>
        </a:prstGeom>
        <a:blipFill rotWithShape="1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dk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698" tIns="12700" rIns="786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1292130" y="484300"/>
        <a:ext cx="713770" cy="713770"/>
      </dsp:txXfrm>
    </dsp:sp>
    <dsp:sp modelId="{8AFBEC55-9AC0-4A44-930B-E0487DF17F42}">
      <dsp:nvSpPr>
        <dsp:cNvPr id="0" name=""/>
        <dsp:cNvSpPr/>
      </dsp:nvSpPr>
      <dsp:spPr>
        <a:xfrm>
          <a:off x="0" y="3364669"/>
          <a:ext cx="3298031" cy="72"/>
        </a:xfrm>
        <a:prstGeom prst="rect">
          <a:avLst/>
        </a:prstGeom>
        <a:blipFill rotWithShape="1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dk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FBCB23-3683-9846-800E-E48448324D8A}">
      <dsp:nvSpPr>
        <dsp:cNvPr id="0" name=""/>
        <dsp:cNvSpPr/>
      </dsp:nvSpPr>
      <dsp:spPr>
        <a:xfrm>
          <a:off x="3627834" y="0"/>
          <a:ext cx="3298031" cy="3364741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7127" tIns="330200" rIns="25712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/>
            <a:t>Kyberstalking může mít podobný průběh jako kyberšikana.</a:t>
          </a:r>
          <a:endParaRPr lang="en-US" sz="2200" kern="1200"/>
        </a:p>
      </dsp:txBody>
      <dsp:txXfrm>
        <a:off x="3627834" y="1278601"/>
        <a:ext cx="3298031" cy="2018844"/>
      </dsp:txXfrm>
    </dsp:sp>
    <dsp:sp modelId="{24EF31C6-91EC-274A-BE0E-6C281C97971B}">
      <dsp:nvSpPr>
        <dsp:cNvPr id="0" name=""/>
        <dsp:cNvSpPr/>
      </dsp:nvSpPr>
      <dsp:spPr>
        <a:xfrm>
          <a:off x="4772138" y="336474"/>
          <a:ext cx="1009422" cy="1009422"/>
        </a:xfrm>
        <a:prstGeom prst="ellipse">
          <a:avLst/>
        </a:prstGeom>
        <a:blipFill rotWithShape="1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dk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698" tIns="12700" rIns="786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4919964" y="484300"/>
        <a:ext cx="713770" cy="713770"/>
      </dsp:txXfrm>
    </dsp:sp>
    <dsp:sp modelId="{9FABF638-8EC1-4147-A49E-6CABB6314333}">
      <dsp:nvSpPr>
        <dsp:cNvPr id="0" name=""/>
        <dsp:cNvSpPr/>
      </dsp:nvSpPr>
      <dsp:spPr>
        <a:xfrm>
          <a:off x="3627834" y="3364669"/>
          <a:ext cx="3298031" cy="72"/>
        </a:xfrm>
        <a:prstGeom prst="rect">
          <a:avLst/>
        </a:prstGeom>
        <a:blipFill rotWithShape="1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dk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F83250-C857-984C-9E25-46DE22760C2B}">
      <dsp:nvSpPr>
        <dsp:cNvPr id="0" name=""/>
        <dsp:cNvSpPr/>
      </dsp:nvSpPr>
      <dsp:spPr>
        <a:xfrm>
          <a:off x="7255668" y="0"/>
          <a:ext cx="3298031" cy="3364741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7127" tIns="330200" rIns="25712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/>
            <a:t>Pronásledování probíhá jak na sociálních sítích, tak i v reálnem životě.</a:t>
          </a:r>
          <a:endParaRPr lang="en-US" sz="2200" kern="1200"/>
        </a:p>
      </dsp:txBody>
      <dsp:txXfrm>
        <a:off x="7255668" y="1278601"/>
        <a:ext cx="3298031" cy="2018844"/>
      </dsp:txXfrm>
    </dsp:sp>
    <dsp:sp modelId="{1400577C-7894-0345-B38C-D52712F0A83A}">
      <dsp:nvSpPr>
        <dsp:cNvPr id="0" name=""/>
        <dsp:cNvSpPr/>
      </dsp:nvSpPr>
      <dsp:spPr>
        <a:xfrm>
          <a:off x="8399973" y="336474"/>
          <a:ext cx="1009422" cy="1009422"/>
        </a:xfrm>
        <a:prstGeom prst="ellipse">
          <a:avLst/>
        </a:prstGeom>
        <a:blipFill rotWithShape="1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dk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698" tIns="12700" rIns="7869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8547799" y="484300"/>
        <a:ext cx="713770" cy="713770"/>
      </dsp:txXfrm>
    </dsp:sp>
    <dsp:sp modelId="{72CFAD4C-BE09-1841-9B4C-32770C23B9D9}">
      <dsp:nvSpPr>
        <dsp:cNvPr id="0" name=""/>
        <dsp:cNvSpPr/>
      </dsp:nvSpPr>
      <dsp:spPr>
        <a:xfrm>
          <a:off x="7255668" y="3364669"/>
          <a:ext cx="3298031" cy="72"/>
        </a:xfrm>
        <a:prstGeom prst="rect">
          <a:avLst/>
        </a:prstGeom>
        <a:blipFill rotWithShape="1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dk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61E88-D858-A940-AE86-A2020560D94C}">
      <dsp:nvSpPr>
        <dsp:cNvPr id="0" name=""/>
        <dsp:cNvSpPr/>
      </dsp:nvSpPr>
      <dsp:spPr>
        <a:xfrm>
          <a:off x="0" y="692961"/>
          <a:ext cx="3298031" cy="1978818"/>
        </a:xfrm>
        <a:prstGeom prst="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Minimální sdílení soukromých informací veřejně.</a:t>
          </a:r>
          <a:endParaRPr lang="en-US" sz="3100" kern="1200"/>
        </a:p>
      </dsp:txBody>
      <dsp:txXfrm>
        <a:off x="0" y="692961"/>
        <a:ext cx="3298031" cy="1978818"/>
      </dsp:txXfrm>
    </dsp:sp>
    <dsp:sp modelId="{E1484A9D-DC9B-264C-966E-A046E911F145}">
      <dsp:nvSpPr>
        <dsp:cNvPr id="0" name=""/>
        <dsp:cNvSpPr/>
      </dsp:nvSpPr>
      <dsp:spPr>
        <a:xfrm>
          <a:off x="3627834" y="692961"/>
          <a:ext cx="3298031" cy="1978818"/>
        </a:xfrm>
        <a:prstGeom prst="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-2568233"/>
                <a:satOff val="4098"/>
                <a:lumOff val="-883"/>
                <a:alphaOff val="0"/>
                <a:tint val="98000"/>
                <a:lumMod val="102000"/>
              </a:schemeClr>
              <a:schemeClr val="accent2">
                <a:hueOff val="-2568233"/>
                <a:satOff val="4098"/>
                <a:lumOff val="-883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Nastavení soukromí na sociálních sítích.</a:t>
          </a:r>
          <a:endParaRPr lang="en-US" sz="3100" kern="1200"/>
        </a:p>
      </dsp:txBody>
      <dsp:txXfrm>
        <a:off x="3627834" y="692961"/>
        <a:ext cx="3298031" cy="1978818"/>
      </dsp:txXfrm>
    </dsp:sp>
    <dsp:sp modelId="{479427AF-7093-674E-9DC6-2D4A9CFE96E4}">
      <dsp:nvSpPr>
        <dsp:cNvPr id="0" name=""/>
        <dsp:cNvSpPr/>
      </dsp:nvSpPr>
      <dsp:spPr>
        <a:xfrm>
          <a:off x="7255668" y="692961"/>
          <a:ext cx="3298031" cy="1978818"/>
        </a:xfrm>
        <a:prstGeom prst="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-5136466"/>
                <a:satOff val="8196"/>
                <a:lumOff val="-1765"/>
                <a:alphaOff val="0"/>
                <a:tint val="98000"/>
                <a:lumMod val="102000"/>
              </a:schemeClr>
              <a:schemeClr val="accent2">
                <a:hueOff val="-5136466"/>
                <a:satOff val="8196"/>
                <a:lumOff val="-1765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100" kern="1200"/>
            <a:t>Používat silná hesla (zamezení nabourání do účtů).</a:t>
          </a:r>
          <a:endParaRPr lang="en-US" sz="3100" kern="1200"/>
        </a:p>
      </dsp:txBody>
      <dsp:txXfrm>
        <a:off x="7255668" y="692961"/>
        <a:ext cx="3298031" cy="19788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BF510-D1F4-2B49-998C-DB9B96CA8BA7}">
      <dsp:nvSpPr>
        <dsp:cNvPr id="0" name=""/>
        <dsp:cNvSpPr/>
      </dsp:nvSpPr>
      <dsp:spPr>
        <a:xfrm>
          <a:off x="0" y="11498"/>
          <a:ext cx="10553700" cy="1031354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300" kern="1200"/>
            <a:t>Rodiče.</a:t>
          </a:r>
          <a:endParaRPr lang="en-US" sz="4300" kern="1200"/>
        </a:p>
      </dsp:txBody>
      <dsp:txXfrm>
        <a:off x="50347" y="61845"/>
        <a:ext cx="10453006" cy="930660"/>
      </dsp:txXfrm>
    </dsp:sp>
    <dsp:sp modelId="{C9ACE207-2A20-804C-82C1-836D939DE9B4}">
      <dsp:nvSpPr>
        <dsp:cNvPr id="0" name=""/>
        <dsp:cNvSpPr/>
      </dsp:nvSpPr>
      <dsp:spPr>
        <a:xfrm>
          <a:off x="0" y="1166693"/>
          <a:ext cx="10553700" cy="1031354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-2568233"/>
                <a:satOff val="4098"/>
                <a:lumOff val="-883"/>
                <a:alphaOff val="0"/>
                <a:tint val="98000"/>
                <a:lumMod val="102000"/>
              </a:schemeClr>
              <a:schemeClr val="accent2">
                <a:hueOff val="-2568233"/>
                <a:satOff val="4098"/>
                <a:lumOff val="-883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300" kern="1200"/>
            <a:t>Učitelé.</a:t>
          </a:r>
          <a:endParaRPr lang="en-US" sz="4300" kern="1200"/>
        </a:p>
      </dsp:txBody>
      <dsp:txXfrm>
        <a:off x="50347" y="1217040"/>
        <a:ext cx="10453006" cy="930660"/>
      </dsp:txXfrm>
    </dsp:sp>
    <dsp:sp modelId="{63965C5E-D5CD-4847-871F-C812A2C78050}">
      <dsp:nvSpPr>
        <dsp:cNvPr id="0" name=""/>
        <dsp:cNvSpPr/>
      </dsp:nvSpPr>
      <dsp:spPr>
        <a:xfrm>
          <a:off x="0" y="2321888"/>
          <a:ext cx="10553700" cy="1031354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-5136466"/>
                <a:satOff val="8196"/>
                <a:lumOff val="-1765"/>
                <a:alphaOff val="0"/>
                <a:tint val="98000"/>
                <a:lumMod val="102000"/>
              </a:schemeClr>
              <a:schemeClr val="accent2">
                <a:hueOff val="-5136466"/>
                <a:satOff val="8196"/>
                <a:lumOff val="-1765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300" kern="1200"/>
            <a:t>Policie.</a:t>
          </a:r>
          <a:endParaRPr lang="en-US" sz="4300" kern="1200"/>
        </a:p>
      </dsp:txBody>
      <dsp:txXfrm>
        <a:off x="50347" y="2372235"/>
        <a:ext cx="10453006" cy="930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B7F14-9EDB-A942-8B39-607307F3EB52}" type="datetimeFigureOut">
              <a:rPr lang="cs-CZ" smtClean="0"/>
              <a:t>10.05.2021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F4F0A-C15E-C14B-B299-0CB8965D64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6663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Kyberstalking</a:t>
            </a:r>
            <a:r>
              <a:rPr lang="cs-CZ" dirty="0"/>
              <a:t> je v podstatě pronásledování pomocí sociálních a komunikačních technologií. Pachatel si dle informací o oběti, které oběť veřejně sdílí obrázek o tom, kde se oběť pochybuje, v kolik hodin končí ve škole, kdy jí začínají kroužky a dle těchto informací oběť následně sleduje. Sledovat nás může i někdo, koho známe nebo naopak úplně cizí člověk. Protože i když si myslíme, že toho člověka známe, a že by nám nikdy neublížil nemusí tomu tak být.</a:t>
            </a:r>
          </a:p>
          <a:p>
            <a:r>
              <a:rPr lang="cs-CZ" dirty="0"/>
              <a:t>Dobrým příkladem může být například to, že rodina odjede na dovolenou, v bytě či domě nikdo není. Tato rodina sdílí krásné fotky přímo z pláže, informuje v podstatě všechny v jejich sociální bublině o tom, že nejsou doma, někdy dokonce hlásí i termín návratu. Vrátí se z dovolené domů a byt nebo dům mají vykradený. Proč? Jak se to mohlo stát? Někdo na sociálních sítích, i když třeba jejich známý, viděl, že jsou pryč a rozhodl se využít situace a dým vykrást….</a:t>
            </a:r>
          </a:p>
          <a:p>
            <a:r>
              <a:rPr lang="cs-CZ" dirty="0"/>
              <a:t>Co z toho plyne? Nesdílejte žádné konkrétní informace a informace o tom, že momentálně nejste doma už vůbec ne! Fotky z dovolené si na sociální sítě nechte, až budete doma, pochlubit se jimi můžete klidně i týden po návratu 😉.</a:t>
            </a:r>
          </a:p>
          <a:p>
            <a:r>
              <a:rPr lang="cs-CZ" dirty="0" err="1"/>
              <a:t>Kyberstalking</a:t>
            </a:r>
            <a:r>
              <a:rPr lang="cs-CZ" dirty="0"/>
              <a:t> je stejně jako </a:t>
            </a:r>
            <a:r>
              <a:rPr lang="cs-CZ" dirty="0" err="1"/>
              <a:t>stalking</a:t>
            </a:r>
            <a:r>
              <a:rPr lang="cs-CZ" dirty="0"/>
              <a:t>, kvalifikován jako nebezpečné pronásledování v Trestním zákoně.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F4F0A-C15E-C14B-B299-0CB8965D6402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608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Pachatel oběť </a:t>
            </a:r>
            <a:r>
              <a:rPr lang="cs-CZ" dirty="0" err="1"/>
              <a:t>tzvn</a:t>
            </a:r>
            <a:r>
              <a:rPr lang="cs-CZ" dirty="0"/>
              <a:t> “</a:t>
            </a:r>
            <a:r>
              <a:rPr lang="cs-CZ" dirty="0" err="1"/>
              <a:t>stalkuje</a:t>
            </a:r>
            <a:r>
              <a:rPr lang="cs-CZ" dirty="0"/>
              <a:t>“, sleduje vše, co oběť na sociálních sítích dělá, co sdílí, kde se pohybuje. Dle těchto informací následně oběť sleduje i v reálném životě. Chodí na stejná místa jako oběť sleduje ji zpovzdálí, ale může ji lehce konfrontovat. </a:t>
            </a:r>
            <a:r>
              <a:rPr lang="cs-CZ" dirty="0" err="1"/>
              <a:t>Stalker</a:t>
            </a:r>
            <a:r>
              <a:rPr lang="cs-CZ" dirty="0"/>
              <a:t> může oběti i fyzicky ublížit.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F4F0A-C15E-C14B-B299-0CB8965D6402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7313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Tyto všechny informace jsme si již řekli v prezentacích předešlých, proto jen zopakujeme, čím můžeme něčemu jako je </a:t>
            </a:r>
            <a:r>
              <a:rPr lang="cs-CZ" dirty="0" err="1"/>
              <a:t>kyberstalking</a:t>
            </a:r>
            <a:r>
              <a:rPr lang="cs-CZ" dirty="0"/>
              <a:t> předcházet. Chránit si soukromí na sociálních sítích je základ pro používání všech sociálních sítí.</a:t>
            </a:r>
          </a:p>
          <a:p>
            <a:r>
              <a:rPr lang="cs-CZ" dirty="0"/>
              <a:t>Používat silná hesla a pravidelně je měnit.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F4F0A-C15E-C14B-B299-0CB8965D6402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4505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Prolomit heslo v dnešní době není nic složitého. Pokud si nastavíte heslo jméno svého domácí mazlíčka, ten kdo vás zná je schopný během pár minut heslo prolomit a dostat se ke všem vašim údajům.</a:t>
            </a:r>
          </a:p>
          <a:p>
            <a:r>
              <a:rPr lang="cs-CZ" dirty="0"/>
              <a:t>Opravdu silné heslo by mělo mít aspoň 15 znaků, obsahovat malá a velká písmena a speciální znaky. Často se doporučuju sestavit si nějakou větu a z ní následně heslo vytvořit tak, abyste byli schopní si ho zapamatovat, ale tak aby nebylo jednoduché na prolomení a pro člověka, který nezná původní větu se heslo tváří jen jako náhodná písmena, čísla a znaky.</a:t>
            </a:r>
          </a:p>
          <a:p>
            <a:r>
              <a:rPr lang="cs-CZ" dirty="0"/>
              <a:t>Heslo si také můžete nechat automaticky vygenerovat náhodným generátorem hesel, ale je potřeba abyste si heslo byli schopni zapamatovat. </a:t>
            </a:r>
          </a:p>
          <a:p>
            <a:r>
              <a:rPr lang="cs-CZ" dirty="0"/>
              <a:t>Ověření, zda je heslo silné lze také provést online.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F4F0A-C15E-C14B-B299-0CB8965D6402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6286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Nebojte se říct si o pomoc dospělému, který je schopný vyhodnotit situaci. Rodič či učitel si s vámi promluví, zjistí o co se jedná a případně vaši situaci může nahlásit na policii ČR.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F4F0A-C15E-C14B-B299-0CB8965D6402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058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A5F25-A442-A84F-A410-A81CDBC30701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531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7B65B-A5AD-AC47-B5BB-68EE0F470679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752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0B9E0-0D83-B247-8D26-B99E4BAFB5F5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769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4ACF-0A35-E047-9498-398FA21775A6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6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BD89-81DE-8B4B-BCB4-55A088514A21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51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3871-4026-2B4E-8716-3A18CE4FD139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705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0FAD8-5289-B542-B929-89A684F5B48F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255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658C-7BFD-BD4F-9DB7-C5C64AB5D60B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55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125E0-8DBA-D240-9DFF-43849F5A66C4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6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1521-9A8C-7141-B86D-FDB8871F0CE3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272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9BB2C-D179-ED46-BF52-24A18E47526A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67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38F44-74C7-F841-A0EE-B42EFB77CADF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134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96056-186C-E64D-A4AF-085EB3998707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448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F52B50D7-D764-1744-9394-21B927AB914B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81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91121429-8726-1242-8425-0918FCA6BE86}" type="datetime1">
              <a:rPr lang="cs-CZ" smtClean="0"/>
              <a:t>10.05.2021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0834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>
            <a:extLst>
              <a:ext uri="{FF2B5EF4-FFF2-40B4-BE49-F238E27FC236}">
                <a16:creationId xmlns:a16="http://schemas.microsoft.com/office/drawing/2014/main" id="{12839A1C-34CB-4C3C-8531-CA67525FDE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2E2864B-A06D-6D4C-81A2-66E44DFD52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1032918"/>
            <a:ext cx="5452533" cy="4792165"/>
          </a:xfrm>
          <a:effectLst/>
        </p:spPr>
        <p:txBody>
          <a:bodyPr anchor="ctr">
            <a:normAutofit/>
          </a:bodyPr>
          <a:lstStyle/>
          <a:p>
            <a:r>
              <a:rPr lang="cs-CZ" sz="6100">
                <a:solidFill>
                  <a:schemeClr val="accent1"/>
                </a:solidFill>
              </a:rPr>
              <a:t>Kyberstalking</a:t>
            </a:r>
          </a:p>
        </p:txBody>
      </p:sp>
      <p:sp useBgFill="1">
        <p:nvSpPr>
          <p:cNvPr id="13" name="Freeform: Shape 9">
            <a:extLst>
              <a:ext uri="{FF2B5EF4-FFF2-40B4-BE49-F238E27FC236}">
                <a16:creationId xmlns:a16="http://schemas.microsoft.com/office/drawing/2014/main" id="{FAC94EAF-F7F7-4727-AE69-A7036B4A51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-650724" y="650724"/>
            <a:ext cx="6858000" cy="5556552"/>
          </a:xfrm>
          <a:custGeom>
            <a:avLst/>
            <a:gdLst>
              <a:gd name="connsiteX0" fmla="*/ 6858000 w 6858000"/>
              <a:gd name="connsiteY0" fmla="*/ 3445704 h 5556552"/>
              <a:gd name="connsiteX1" fmla="*/ 3829242 w 6858000"/>
              <a:gd name="connsiteY1" fmla="*/ 5433322 h 5556552"/>
              <a:gd name="connsiteX2" fmla="*/ 3827369 w 6858000"/>
              <a:gd name="connsiteY2" fmla="*/ 5434867 h 5556552"/>
              <a:gd name="connsiteX3" fmla="*/ 3824583 w 6858000"/>
              <a:gd name="connsiteY3" fmla="*/ 5436378 h 5556552"/>
              <a:gd name="connsiteX4" fmla="*/ 3798693 w 6858000"/>
              <a:gd name="connsiteY4" fmla="*/ 5453370 h 5556552"/>
              <a:gd name="connsiteX5" fmla="*/ 3785011 w 6858000"/>
              <a:gd name="connsiteY5" fmla="*/ 5457858 h 5556552"/>
              <a:gd name="connsiteX6" fmla="*/ 3706339 w 6858000"/>
              <a:gd name="connsiteY6" fmla="*/ 5500559 h 5556552"/>
              <a:gd name="connsiteX7" fmla="*/ 3428998 w 6858000"/>
              <a:gd name="connsiteY7" fmla="*/ 5556552 h 5556552"/>
              <a:gd name="connsiteX8" fmla="*/ 3151658 w 6858000"/>
              <a:gd name="connsiteY8" fmla="*/ 5500559 h 5556552"/>
              <a:gd name="connsiteX9" fmla="*/ 3072996 w 6858000"/>
              <a:gd name="connsiteY9" fmla="*/ 5457863 h 5556552"/>
              <a:gd name="connsiteX10" fmla="*/ 3059298 w 6858000"/>
              <a:gd name="connsiteY10" fmla="*/ 5453370 h 5556552"/>
              <a:gd name="connsiteX11" fmla="*/ 3033383 w 6858000"/>
              <a:gd name="connsiteY11" fmla="*/ 5436362 h 5556552"/>
              <a:gd name="connsiteX12" fmla="*/ 3030627 w 6858000"/>
              <a:gd name="connsiteY12" fmla="*/ 5434867 h 5556552"/>
              <a:gd name="connsiteX13" fmla="*/ 3028775 w 6858000"/>
              <a:gd name="connsiteY13" fmla="*/ 5433338 h 5556552"/>
              <a:gd name="connsiteX14" fmla="*/ 0 w 6858000"/>
              <a:gd name="connsiteY14" fmla="*/ 3445704 h 5556552"/>
              <a:gd name="connsiteX15" fmla="*/ 6858000 w 6858000"/>
              <a:gd name="connsiteY15" fmla="*/ 0 h 5556552"/>
              <a:gd name="connsiteX16" fmla="*/ 6858000 w 6858000"/>
              <a:gd name="connsiteY16" fmla="*/ 349336 h 5556552"/>
              <a:gd name="connsiteX17" fmla="*/ 6858000 w 6858000"/>
              <a:gd name="connsiteY17" fmla="*/ 3445703 h 5556552"/>
              <a:gd name="connsiteX18" fmla="*/ 0 w 6858000"/>
              <a:gd name="connsiteY18" fmla="*/ 3445703 h 5556552"/>
              <a:gd name="connsiteX19" fmla="*/ 0 w 6858000"/>
              <a:gd name="connsiteY19" fmla="*/ 0 h 55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000" h="5556552">
                <a:moveTo>
                  <a:pt x="6858000" y="3445704"/>
                </a:moveTo>
                <a:lnTo>
                  <a:pt x="3829242" y="5433322"/>
                </a:lnTo>
                <a:lnTo>
                  <a:pt x="3827369" y="5434867"/>
                </a:lnTo>
                <a:lnTo>
                  <a:pt x="3824583" y="5436378"/>
                </a:lnTo>
                <a:lnTo>
                  <a:pt x="3798693" y="5453370"/>
                </a:lnTo>
                <a:lnTo>
                  <a:pt x="3785011" y="5457858"/>
                </a:lnTo>
                <a:lnTo>
                  <a:pt x="3706339" y="5500559"/>
                </a:lnTo>
                <a:cubicBezTo>
                  <a:pt x="3621096" y="5536614"/>
                  <a:pt x="3527375" y="5556552"/>
                  <a:pt x="3428998" y="5556552"/>
                </a:cubicBezTo>
                <a:cubicBezTo>
                  <a:pt x="3330621" y="5556552"/>
                  <a:pt x="3236901" y="5536614"/>
                  <a:pt x="3151658" y="5500559"/>
                </a:cubicBezTo>
                <a:lnTo>
                  <a:pt x="3072996" y="5457863"/>
                </a:lnTo>
                <a:lnTo>
                  <a:pt x="3059298" y="5453370"/>
                </a:lnTo>
                <a:lnTo>
                  <a:pt x="3033383" y="5436362"/>
                </a:lnTo>
                <a:lnTo>
                  <a:pt x="3030627" y="5434867"/>
                </a:lnTo>
                <a:lnTo>
                  <a:pt x="3028775" y="5433338"/>
                </a:lnTo>
                <a:lnTo>
                  <a:pt x="0" y="3445704"/>
                </a:lnTo>
                <a:close/>
                <a:moveTo>
                  <a:pt x="6858000" y="0"/>
                </a:moveTo>
                <a:lnTo>
                  <a:pt x="6858000" y="349336"/>
                </a:lnTo>
                <a:lnTo>
                  <a:pt x="6858000" y="3445703"/>
                </a:lnTo>
                <a:lnTo>
                  <a:pt x="0" y="344570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2B47DD2-0D92-944D-A1C2-80ABD1E11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6" y="2281574"/>
            <a:ext cx="3994015" cy="2294852"/>
          </a:xfrm>
          <a:effectLst/>
        </p:spPr>
        <p:txBody>
          <a:bodyPr anchor="ctr">
            <a:normAutofit/>
          </a:bodyPr>
          <a:lstStyle/>
          <a:p>
            <a:pPr algn="ctr"/>
            <a:r>
              <a:rPr lang="cs-CZ" sz="2800"/>
              <a:t>Bc. Veronika Jordánová, DiS.</a:t>
            </a:r>
          </a:p>
        </p:txBody>
      </p:sp>
    </p:spTree>
    <p:extLst>
      <p:ext uri="{BB962C8B-B14F-4D97-AF65-F5344CB8AC3E}">
        <p14:creationId xmlns:p14="http://schemas.microsoft.com/office/powerpoint/2010/main" val="1865275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5A1E034-CC17-452F-809B-CC41F8EE2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6">
            <a:extLst>
              <a:ext uri="{FF2B5EF4-FFF2-40B4-BE49-F238E27FC236}">
                <a16:creationId xmlns:a16="http://schemas.microsoft.com/office/drawing/2014/main" id="{0C156B51-4216-4B0E-9607-8859257242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93FED27-C229-3E43-8E02-A9D8F5785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cs-CZ"/>
              <a:t>Obsah prezentace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B89A425-4EF0-7040-8B0E-3603374C9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8331" y="5916168"/>
            <a:ext cx="1062155" cy="490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7A3F50CE-30D1-46A3-B478-1C8C9A6541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4904063"/>
              </p:ext>
            </p:extLst>
          </p:nvPr>
        </p:nvGraphicFramePr>
        <p:xfrm>
          <a:off x="819150" y="2494722"/>
          <a:ext cx="10553700" cy="336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15455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E5A1E034-CC17-452F-809B-CC41F8EE2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0C156B51-4216-4B0E-9607-8859257242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60FC987-DFDB-9643-8DE8-A1220BB28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cs-CZ" dirty="0"/>
              <a:t>Co je to </a:t>
            </a:r>
            <a:r>
              <a:rPr lang="cs-CZ" dirty="0" err="1"/>
              <a:t>kyberstalking</a:t>
            </a:r>
            <a:r>
              <a:rPr lang="cs-CZ" dirty="0"/>
              <a:t>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BB9ED8A-C53F-1C43-A7E4-EA0A04459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8331" y="5915888"/>
            <a:ext cx="1062155" cy="490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FC59E47B-4780-4631-BE03-939C8762CF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035967"/>
              </p:ext>
            </p:extLst>
          </p:nvPr>
        </p:nvGraphicFramePr>
        <p:xfrm>
          <a:off x="819150" y="2494722"/>
          <a:ext cx="10553700" cy="336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9244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5A1E034-CC17-452F-809B-CC41F8EE2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C156B51-4216-4B0E-9607-8859257242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8E54CC7-3E18-E141-887B-DD2CEC803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cs-CZ" dirty="0"/>
              <a:t>Jak </a:t>
            </a:r>
            <a:r>
              <a:rPr lang="cs-CZ" dirty="0" err="1"/>
              <a:t>kyberstalkingu</a:t>
            </a:r>
            <a:r>
              <a:rPr lang="cs-CZ" dirty="0"/>
              <a:t> předcházet?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F3D2B66-E9C3-A04F-BE92-B8A61FFB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8331" y="5915888"/>
            <a:ext cx="1062155" cy="490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796DE329-36B1-4901-ADFA-B46D2870F9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0020040"/>
              </p:ext>
            </p:extLst>
          </p:nvPr>
        </p:nvGraphicFramePr>
        <p:xfrm>
          <a:off x="819150" y="2494722"/>
          <a:ext cx="10553700" cy="336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1854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89A69AF-D57B-49B4-886C-D4A5DC194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ABDC08D-6093-4397-92D4-54D00E2B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-650724" y="650724"/>
            <a:ext cx="6858000" cy="5556552"/>
          </a:xfrm>
          <a:custGeom>
            <a:avLst/>
            <a:gdLst>
              <a:gd name="connsiteX0" fmla="*/ 6858000 w 6858000"/>
              <a:gd name="connsiteY0" fmla="*/ 3445704 h 5556552"/>
              <a:gd name="connsiteX1" fmla="*/ 3829242 w 6858000"/>
              <a:gd name="connsiteY1" fmla="*/ 5433322 h 5556552"/>
              <a:gd name="connsiteX2" fmla="*/ 3827369 w 6858000"/>
              <a:gd name="connsiteY2" fmla="*/ 5434867 h 5556552"/>
              <a:gd name="connsiteX3" fmla="*/ 3824583 w 6858000"/>
              <a:gd name="connsiteY3" fmla="*/ 5436378 h 5556552"/>
              <a:gd name="connsiteX4" fmla="*/ 3798693 w 6858000"/>
              <a:gd name="connsiteY4" fmla="*/ 5453370 h 5556552"/>
              <a:gd name="connsiteX5" fmla="*/ 3785011 w 6858000"/>
              <a:gd name="connsiteY5" fmla="*/ 5457858 h 5556552"/>
              <a:gd name="connsiteX6" fmla="*/ 3706339 w 6858000"/>
              <a:gd name="connsiteY6" fmla="*/ 5500559 h 5556552"/>
              <a:gd name="connsiteX7" fmla="*/ 3428998 w 6858000"/>
              <a:gd name="connsiteY7" fmla="*/ 5556552 h 5556552"/>
              <a:gd name="connsiteX8" fmla="*/ 3151658 w 6858000"/>
              <a:gd name="connsiteY8" fmla="*/ 5500559 h 5556552"/>
              <a:gd name="connsiteX9" fmla="*/ 3072996 w 6858000"/>
              <a:gd name="connsiteY9" fmla="*/ 5457863 h 5556552"/>
              <a:gd name="connsiteX10" fmla="*/ 3059298 w 6858000"/>
              <a:gd name="connsiteY10" fmla="*/ 5453370 h 5556552"/>
              <a:gd name="connsiteX11" fmla="*/ 3033383 w 6858000"/>
              <a:gd name="connsiteY11" fmla="*/ 5436362 h 5556552"/>
              <a:gd name="connsiteX12" fmla="*/ 3030627 w 6858000"/>
              <a:gd name="connsiteY12" fmla="*/ 5434867 h 5556552"/>
              <a:gd name="connsiteX13" fmla="*/ 3028775 w 6858000"/>
              <a:gd name="connsiteY13" fmla="*/ 5433338 h 5556552"/>
              <a:gd name="connsiteX14" fmla="*/ 0 w 6858000"/>
              <a:gd name="connsiteY14" fmla="*/ 3445704 h 5556552"/>
              <a:gd name="connsiteX15" fmla="*/ 6858000 w 6858000"/>
              <a:gd name="connsiteY15" fmla="*/ 0 h 5556552"/>
              <a:gd name="connsiteX16" fmla="*/ 6858000 w 6858000"/>
              <a:gd name="connsiteY16" fmla="*/ 349336 h 5556552"/>
              <a:gd name="connsiteX17" fmla="*/ 6858000 w 6858000"/>
              <a:gd name="connsiteY17" fmla="*/ 3445703 h 5556552"/>
              <a:gd name="connsiteX18" fmla="*/ 0 w 6858000"/>
              <a:gd name="connsiteY18" fmla="*/ 3445703 h 5556552"/>
              <a:gd name="connsiteX19" fmla="*/ 0 w 6858000"/>
              <a:gd name="connsiteY19" fmla="*/ 0 h 55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000" h="5556552">
                <a:moveTo>
                  <a:pt x="6858000" y="3445704"/>
                </a:moveTo>
                <a:lnTo>
                  <a:pt x="3829242" y="5433322"/>
                </a:lnTo>
                <a:lnTo>
                  <a:pt x="3827369" y="5434867"/>
                </a:lnTo>
                <a:lnTo>
                  <a:pt x="3824583" y="5436378"/>
                </a:lnTo>
                <a:lnTo>
                  <a:pt x="3798693" y="5453370"/>
                </a:lnTo>
                <a:lnTo>
                  <a:pt x="3785011" y="5457858"/>
                </a:lnTo>
                <a:lnTo>
                  <a:pt x="3706339" y="5500559"/>
                </a:lnTo>
                <a:cubicBezTo>
                  <a:pt x="3621096" y="5536614"/>
                  <a:pt x="3527375" y="5556552"/>
                  <a:pt x="3428998" y="5556552"/>
                </a:cubicBezTo>
                <a:cubicBezTo>
                  <a:pt x="3330621" y="5556552"/>
                  <a:pt x="3236901" y="5536614"/>
                  <a:pt x="3151658" y="5500559"/>
                </a:cubicBezTo>
                <a:lnTo>
                  <a:pt x="3072996" y="5457863"/>
                </a:lnTo>
                <a:lnTo>
                  <a:pt x="3059298" y="5453370"/>
                </a:lnTo>
                <a:lnTo>
                  <a:pt x="3033383" y="5436362"/>
                </a:lnTo>
                <a:lnTo>
                  <a:pt x="3030627" y="5434867"/>
                </a:lnTo>
                <a:lnTo>
                  <a:pt x="3028775" y="5433338"/>
                </a:lnTo>
                <a:lnTo>
                  <a:pt x="0" y="3445704"/>
                </a:lnTo>
                <a:close/>
                <a:moveTo>
                  <a:pt x="6858000" y="0"/>
                </a:moveTo>
                <a:lnTo>
                  <a:pt x="6858000" y="349336"/>
                </a:lnTo>
                <a:lnTo>
                  <a:pt x="6858000" y="3445703"/>
                </a:lnTo>
                <a:lnTo>
                  <a:pt x="0" y="344570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1A07ECF-6BCB-F14B-B051-7BE963DCC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515" y="1734857"/>
            <a:ext cx="3765483" cy="3388287"/>
          </a:xfrm>
        </p:spPr>
        <p:txBody>
          <a:bodyPr anchor="ctr">
            <a:normAutofit/>
          </a:bodyPr>
          <a:lstStyle/>
          <a:p>
            <a:r>
              <a:rPr lang="cs-CZ" dirty="0"/>
              <a:t>Jak vytvořit silné heslo?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B07AE24-7948-0647-A634-7D23ACA957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068" y="978993"/>
            <a:ext cx="5365218" cy="4900014"/>
          </a:xfrm>
          <a:effectLst/>
        </p:spPr>
        <p:txBody>
          <a:bodyPr>
            <a:normAutofit/>
          </a:bodyPr>
          <a:lstStyle/>
          <a:p>
            <a:r>
              <a:rPr lang="cs-CZ" sz="2000"/>
              <a:t>Délka hesla (pokud je to možné minimálně 15 znaků).</a:t>
            </a:r>
          </a:p>
          <a:p>
            <a:r>
              <a:rPr lang="cs-CZ" sz="2000"/>
              <a:t>Kombinace znaků (čísla, Velká a malá písmena, speciální znaky @#$*&amp;_/!“?....).</a:t>
            </a:r>
          </a:p>
          <a:p>
            <a:r>
              <a:rPr lang="cs-CZ" sz="2000"/>
              <a:t>Náhodně nahrazujte znaky v hesle.</a:t>
            </a:r>
          </a:p>
          <a:p>
            <a:r>
              <a:rPr lang="cs-CZ" sz="2000"/>
              <a:t>NIKDY nepoužívejte jako heslo za sebou jdoucí znaky (1234, qwertz/y,…).</a:t>
            </a:r>
          </a:p>
          <a:p>
            <a:r>
              <a:rPr lang="cs-CZ" sz="2000"/>
              <a:t>Příklad:</a:t>
            </a:r>
          </a:p>
          <a:p>
            <a:pPr lvl="1"/>
            <a:r>
              <a:rPr lang="cs-CZ" sz="2000"/>
              <a:t>Dnes jsem k večeři měla lososa, který pocházel z Norska a narodil se v roce 2021.</a:t>
            </a:r>
          </a:p>
          <a:p>
            <a:pPr lvl="1"/>
            <a:r>
              <a:rPr lang="cs-CZ" sz="2000"/>
              <a:t>02Djk_ML,kpNanSVr21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49EF547-651F-8F4D-A269-A725DFF80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8331" y="5915888"/>
            <a:ext cx="1062155" cy="490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47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89A69AF-D57B-49B4-886C-D4A5DC194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ABDC08D-6093-4397-92D4-54D00E2B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-650724" y="650724"/>
            <a:ext cx="6858000" cy="5556552"/>
          </a:xfrm>
          <a:custGeom>
            <a:avLst/>
            <a:gdLst>
              <a:gd name="connsiteX0" fmla="*/ 6858000 w 6858000"/>
              <a:gd name="connsiteY0" fmla="*/ 3445704 h 5556552"/>
              <a:gd name="connsiteX1" fmla="*/ 3829242 w 6858000"/>
              <a:gd name="connsiteY1" fmla="*/ 5433322 h 5556552"/>
              <a:gd name="connsiteX2" fmla="*/ 3827369 w 6858000"/>
              <a:gd name="connsiteY2" fmla="*/ 5434867 h 5556552"/>
              <a:gd name="connsiteX3" fmla="*/ 3824583 w 6858000"/>
              <a:gd name="connsiteY3" fmla="*/ 5436378 h 5556552"/>
              <a:gd name="connsiteX4" fmla="*/ 3798693 w 6858000"/>
              <a:gd name="connsiteY4" fmla="*/ 5453370 h 5556552"/>
              <a:gd name="connsiteX5" fmla="*/ 3785011 w 6858000"/>
              <a:gd name="connsiteY5" fmla="*/ 5457858 h 5556552"/>
              <a:gd name="connsiteX6" fmla="*/ 3706339 w 6858000"/>
              <a:gd name="connsiteY6" fmla="*/ 5500559 h 5556552"/>
              <a:gd name="connsiteX7" fmla="*/ 3428998 w 6858000"/>
              <a:gd name="connsiteY7" fmla="*/ 5556552 h 5556552"/>
              <a:gd name="connsiteX8" fmla="*/ 3151658 w 6858000"/>
              <a:gd name="connsiteY8" fmla="*/ 5500559 h 5556552"/>
              <a:gd name="connsiteX9" fmla="*/ 3072996 w 6858000"/>
              <a:gd name="connsiteY9" fmla="*/ 5457863 h 5556552"/>
              <a:gd name="connsiteX10" fmla="*/ 3059298 w 6858000"/>
              <a:gd name="connsiteY10" fmla="*/ 5453370 h 5556552"/>
              <a:gd name="connsiteX11" fmla="*/ 3033383 w 6858000"/>
              <a:gd name="connsiteY11" fmla="*/ 5436362 h 5556552"/>
              <a:gd name="connsiteX12" fmla="*/ 3030627 w 6858000"/>
              <a:gd name="connsiteY12" fmla="*/ 5434867 h 5556552"/>
              <a:gd name="connsiteX13" fmla="*/ 3028775 w 6858000"/>
              <a:gd name="connsiteY13" fmla="*/ 5433338 h 5556552"/>
              <a:gd name="connsiteX14" fmla="*/ 0 w 6858000"/>
              <a:gd name="connsiteY14" fmla="*/ 3445704 h 5556552"/>
              <a:gd name="connsiteX15" fmla="*/ 6858000 w 6858000"/>
              <a:gd name="connsiteY15" fmla="*/ 0 h 5556552"/>
              <a:gd name="connsiteX16" fmla="*/ 6858000 w 6858000"/>
              <a:gd name="connsiteY16" fmla="*/ 349336 h 5556552"/>
              <a:gd name="connsiteX17" fmla="*/ 6858000 w 6858000"/>
              <a:gd name="connsiteY17" fmla="*/ 3445703 h 5556552"/>
              <a:gd name="connsiteX18" fmla="*/ 0 w 6858000"/>
              <a:gd name="connsiteY18" fmla="*/ 3445703 h 5556552"/>
              <a:gd name="connsiteX19" fmla="*/ 0 w 6858000"/>
              <a:gd name="connsiteY19" fmla="*/ 0 h 55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000" h="5556552">
                <a:moveTo>
                  <a:pt x="6858000" y="3445704"/>
                </a:moveTo>
                <a:lnTo>
                  <a:pt x="3829242" y="5433322"/>
                </a:lnTo>
                <a:lnTo>
                  <a:pt x="3827369" y="5434867"/>
                </a:lnTo>
                <a:lnTo>
                  <a:pt x="3824583" y="5436378"/>
                </a:lnTo>
                <a:lnTo>
                  <a:pt x="3798693" y="5453370"/>
                </a:lnTo>
                <a:lnTo>
                  <a:pt x="3785011" y="5457858"/>
                </a:lnTo>
                <a:lnTo>
                  <a:pt x="3706339" y="5500559"/>
                </a:lnTo>
                <a:cubicBezTo>
                  <a:pt x="3621096" y="5536614"/>
                  <a:pt x="3527375" y="5556552"/>
                  <a:pt x="3428998" y="5556552"/>
                </a:cubicBezTo>
                <a:cubicBezTo>
                  <a:pt x="3330621" y="5556552"/>
                  <a:pt x="3236901" y="5536614"/>
                  <a:pt x="3151658" y="5500559"/>
                </a:cubicBezTo>
                <a:lnTo>
                  <a:pt x="3072996" y="5457863"/>
                </a:lnTo>
                <a:lnTo>
                  <a:pt x="3059298" y="5453370"/>
                </a:lnTo>
                <a:lnTo>
                  <a:pt x="3033383" y="5436362"/>
                </a:lnTo>
                <a:lnTo>
                  <a:pt x="3030627" y="5434867"/>
                </a:lnTo>
                <a:lnTo>
                  <a:pt x="3028775" y="5433338"/>
                </a:lnTo>
                <a:lnTo>
                  <a:pt x="0" y="3445704"/>
                </a:lnTo>
                <a:close/>
                <a:moveTo>
                  <a:pt x="6858000" y="0"/>
                </a:moveTo>
                <a:lnTo>
                  <a:pt x="6858000" y="349336"/>
                </a:lnTo>
                <a:lnTo>
                  <a:pt x="6858000" y="3445703"/>
                </a:lnTo>
                <a:lnTo>
                  <a:pt x="0" y="344570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42F4504-2550-E243-A628-6B264EC4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515" y="1734857"/>
            <a:ext cx="3765483" cy="3388287"/>
          </a:xfrm>
        </p:spPr>
        <p:txBody>
          <a:bodyPr anchor="ctr">
            <a:normAutofit/>
          </a:bodyPr>
          <a:lstStyle/>
          <a:p>
            <a:r>
              <a:rPr lang="cs-CZ" dirty="0"/>
              <a:t>Je to trestný čin?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FC57F74-0B17-2C49-A2B6-4EA52F661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068" y="978993"/>
            <a:ext cx="5365218" cy="4900014"/>
          </a:xfrm>
          <a:effectLst/>
        </p:spPr>
        <p:txBody>
          <a:bodyPr>
            <a:normAutofit/>
          </a:bodyPr>
          <a:lstStyle/>
          <a:p>
            <a:r>
              <a:rPr lang="cs-CZ" sz="2000"/>
              <a:t>Ano! </a:t>
            </a:r>
          </a:p>
          <a:p>
            <a:r>
              <a:rPr lang="cs-CZ" sz="2000"/>
              <a:t>Kyberstalking stejně jako stalking je zanesen v Trestním zákoníku od roku 2010, jakožto nebezpečné pronásledování. </a:t>
            </a:r>
          </a:p>
          <a:p>
            <a:r>
              <a:rPr lang="cs-CZ" sz="2000"/>
              <a:t>Pachatel může být potrestán odnětím svobody od šesti měsíců až po tři roky.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FAE33B4-423E-8B4F-841E-A90A8174B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8331" y="5915888"/>
            <a:ext cx="1062155" cy="490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46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5A1E034-CC17-452F-809B-CC41F8EE2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0C156B51-4216-4B0E-9607-8859257242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03AAF1B-6EC9-4441-B535-715897567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cs-CZ" dirty="0"/>
              <a:t>Komu si říct o pomoc?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FC6A38F-1CBB-744E-A3EE-AEDE14787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78331" y="5915888"/>
            <a:ext cx="1062155" cy="490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graphicFrame>
        <p:nvGraphicFramePr>
          <p:cNvPr id="6" name="Zástupný obsah 2">
            <a:extLst>
              <a:ext uri="{FF2B5EF4-FFF2-40B4-BE49-F238E27FC236}">
                <a16:creationId xmlns:a16="http://schemas.microsoft.com/office/drawing/2014/main" id="{24CBC867-0B1C-486F-9601-0224D7D2A0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9463383"/>
              </p:ext>
            </p:extLst>
          </p:nvPr>
        </p:nvGraphicFramePr>
        <p:xfrm>
          <a:off x="819150" y="2494722"/>
          <a:ext cx="10553700" cy="336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20437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6">
            <a:extLst>
              <a:ext uri="{FF2B5EF4-FFF2-40B4-BE49-F238E27FC236}">
                <a16:creationId xmlns:a16="http://schemas.microsoft.com/office/drawing/2014/main" id="{E5A10C92-5805-4C39-9BF6-507F3B9661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047A07-72EC-41BC-A55F-C264F639F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Vykřičník na žlutém pozadí">
            <a:extLst>
              <a:ext uri="{FF2B5EF4-FFF2-40B4-BE49-F238E27FC236}">
                <a16:creationId xmlns:a16="http://schemas.microsoft.com/office/drawing/2014/main" id="{54D04B54-B8C4-41E5-9844-BC493090C9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</a:blip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08C049CB-E022-3743-9790-26D06CA99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1449147"/>
            <a:ext cx="10572000" cy="373245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Jak byste se chovali v případě, že byste měli pocit (kyber)stalkingu?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8CD7950-DB64-DE4F-BD9D-D8EE87C4A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442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6">
            <a:extLst>
              <a:ext uri="{FF2B5EF4-FFF2-40B4-BE49-F238E27FC236}">
                <a16:creationId xmlns:a16="http://schemas.microsoft.com/office/drawing/2014/main" id="{E5A10C92-5805-4C39-9BF6-507F3B9661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C4825D-4244-894D-A419-9C10D12C3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2" y="639097"/>
            <a:ext cx="4961534" cy="37811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Děkuji za pozornost!</a:t>
            </a:r>
          </a:p>
        </p:txBody>
      </p:sp>
      <p:pic>
        <p:nvPicPr>
          <p:cNvPr id="14" name="Picture 4" descr="Tmavé žárovky ve vzduchu a jedna jasně svítící">
            <a:extLst>
              <a:ext uri="{FF2B5EF4-FFF2-40B4-BE49-F238E27FC236}">
                <a16:creationId xmlns:a16="http://schemas.microsoft.com/office/drawing/2014/main" id="{E7A6ADEC-1885-45B1-828A-3F774B079C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1" r="52"/>
          <a:stretch/>
        </p:blipFill>
        <p:spPr>
          <a:xfrm>
            <a:off x="6100916" y="10"/>
            <a:ext cx="6091084" cy="6857990"/>
          </a:xfrm>
          <a:prstGeom prst="rect">
            <a:avLst/>
          </a:prstGeom>
        </p:spPr>
      </p:pic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4E2FC2C-AD28-EE4D-9A3A-91002CB77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4103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áty">
  <a:themeElements>
    <a:clrScheme name="Citáty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Citáty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át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{CFE79D47-0C9C-9F4A-8307-7B19E5843451}tf10001121</Template>
  <TotalTime>1269</TotalTime>
  <Words>760</Words>
  <Application>Microsoft Macintosh PowerPoint</Application>
  <PresentationFormat>Širokoúhlá obrazovka</PresentationFormat>
  <Paragraphs>60</Paragraphs>
  <Slides>9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3" baseType="lpstr">
      <vt:lpstr>Calibri</vt:lpstr>
      <vt:lpstr>Century Gothic</vt:lpstr>
      <vt:lpstr>Wingdings 2</vt:lpstr>
      <vt:lpstr>Citáty</vt:lpstr>
      <vt:lpstr>Kyberstalking</vt:lpstr>
      <vt:lpstr>Obsah prezentace</vt:lpstr>
      <vt:lpstr>Co je to kyberstalking?</vt:lpstr>
      <vt:lpstr>Jak kyberstalkingu předcházet?</vt:lpstr>
      <vt:lpstr>Jak vytvořit silné heslo?</vt:lpstr>
      <vt:lpstr>Je to trestný čin?</vt:lpstr>
      <vt:lpstr>Komu si říct o pomoc?</vt:lpstr>
      <vt:lpstr>Jak byste se chovali v případě, že byste měli pocit (kyber)stalkingu?</vt:lpstr>
      <vt:lpstr>Děkuji za pozornost!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Kyberstalking</dc:title>
  <dc:creator>Veronika Jordánová</dc:creator>
  <cp:lastModifiedBy>Veronika Jordánová</cp:lastModifiedBy>
  <cp:revision>8</cp:revision>
  <dcterms:created xsi:type="dcterms:W3CDTF">2021-04-30T09:18:13Z</dcterms:created>
  <dcterms:modified xsi:type="dcterms:W3CDTF">2021-05-11T07:53:07Z</dcterms:modified>
</cp:coreProperties>
</file>