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autoCompressPictures="0">
  <p:sldMasterIdLst>
    <p:sldMasterId id="2147483944" r:id="rId1"/>
  </p:sldMasterIdLst>
  <p:notesMasterIdLst>
    <p:notesMasterId r:id="rId13"/>
  </p:notesMasterIdLst>
  <p:sldIdLst>
    <p:sldId id="256" r:id="rId2"/>
    <p:sldId id="257" r:id="rId3"/>
    <p:sldId id="258" r:id="rId4"/>
    <p:sldId id="259" r:id="rId5"/>
    <p:sldId id="260" r:id="rId6"/>
    <p:sldId id="261" r:id="rId7"/>
    <p:sldId id="262" r:id="rId8"/>
    <p:sldId id="263" r:id="rId9"/>
    <p:sldId id="265" r:id="rId10"/>
    <p:sldId id="267" r:id="rId11"/>
    <p:sldId id="266" r:id="rId1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1"/>
    <p:restoredTop sz="78483"/>
  </p:normalViewPr>
  <p:slideViewPr>
    <p:cSldViewPr snapToGrid="0" snapToObjects="1">
      <p:cViewPr varScale="1">
        <p:scale>
          <a:sx n="86" d="100"/>
          <a:sy n="86" d="100"/>
        </p:scale>
        <p:origin x="1592" y="19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diagrams/_rels/data1.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svg"/><Relationship Id="rId1" Type="http://schemas.openxmlformats.org/officeDocument/2006/relationships/image" Target="../media/image2.png"/><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diagrams/_rels/drawing1.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svg"/><Relationship Id="rId1" Type="http://schemas.openxmlformats.org/officeDocument/2006/relationships/image" Target="../media/image2.png"/><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diagrams/colors1.xml><?xml version="1.0" encoding="utf-8"?>
<dgm:colorsDef xmlns:dgm="http://schemas.openxmlformats.org/drawingml/2006/diagram" xmlns:a="http://schemas.openxmlformats.org/drawingml/2006/main" uniqueId="urn:microsoft.com/office/officeart/2018/5/colors/Iconchunking_neutralbg_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a:alpha val="0"/>
      </a:schemeClr>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0BBCACC-B41A-40D0-9B11-4CB97F304D73}" type="doc">
      <dgm:prSet loTypeId="urn:microsoft.com/office/officeart/2018/5/layout/IconCircleLabelList" loCatId="icon" qsTypeId="urn:microsoft.com/office/officeart/2005/8/quickstyle/simple1" qsCatId="simple" csTypeId="urn:microsoft.com/office/officeart/2018/5/colors/Iconchunking_neutralbg_colorful2" csCatId="colorful" phldr="1"/>
      <dgm:spPr/>
      <dgm:t>
        <a:bodyPr/>
        <a:lstStyle/>
        <a:p>
          <a:endParaRPr lang="en-US"/>
        </a:p>
      </dgm:t>
    </dgm:pt>
    <dgm:pt modelId="{7AB52BC5-4E3A-4F15-8083-94403D06C42A}">
      <dgm:prSet/>
      <dgm:spPr/>
      <dgm:t>
        <a:bodyPr/>
        <a:lstStyle/>
        <a:p>
          <a:pPr>
            <a:defRPr cap="all"/>
          </a:pPr>
          <a:r>
            <a:rPr lang="cs-CZ" b="0" i="1" dirty="0">
              <a:latin typeface="Arial Narrow" panose="020B0604020202020204" pitchFamily="34" charset="0"/>
              <a:ea typeface="Ayuthaya" pitchFamily="2" charset="-34"/>
              <a:cs typeface="Arial Narrow" panose="020B0604020202020204" pitchFamily="34" charset="0"/>
            </a:rPr>
            <a:t>Co je to kyberšikana?</a:t>
          </a:r>
          <a:endParaRPr lang="en-US" b="0" i="1" dirty="0">
            <a:latin typeface="Arial Narrow" panose="020B0604020202020204" pitchFamily="34" charset="0"/>
            <a:ea typeface="Ayuthaya" pitchFamily="2" charset="-34"/>
            <a:cs typeface="Arial Narrow" panose="020B0604020202020204" pitchFamily="34" charset="0"/>
          </a:endParaRPr>
        </a:p>
      </dgm:t>
    </dgm:pt>
    <dgm:pt modelId="{BF4A797D-80D9-4C0E-BFA7-FBCA7687F0CE}" type="parTrans" cxnId="{CB1023CA-FFD0-4FAC-8399-4A2EC2695E5B}">
      <dgm:prSet/>
      <dgm:spPr/>
      <dgm:t>
        <a:bodyPr/>
        <a:lstStyle/>
        <a:p>
          <a:endParaRPr lang="en-US"/>
        </a:p>
      </dgm:t>
    </dgm:pt>
    <dgm:pt modelId="{238ED2BB-AC10-4ED4-9BC5-3D897A54147C}" type="sibTrans" cxnId="{CB1023CA-FFD0-4FAC-8399-4A2EC2695E5B}">
      <dgm:prSet/>
      <dgm:spPr/>
      <dgm:t>
        <a:bodyPr/>
        <a:lstStyle/>
        <a:p>
          <a:endParaRPr lang="en-US"/>
        </a:p>
      </dgm:t>
    </dgm:pt>
    <dgm:pt modelId="{A440E0B9-6B37-41B2-BD67-98FFF290A9CC}">
      <dgm:prSet/>
      <dgm:spPr/>
      <dgm:t>
        <a:bodyPr/>
        <a:lstStyle/>
        <a:p>
          <a:pPr>
            <a:defRPr cap="all"/>
          </a:pPr>
          <a:r>
            <a:rPr lang="cs-CZ" b="0" i="1" dirty="0">
              <a:latin typeface="Arial" panose="020B0604020202020204" pitchFamily="34" charset="0"/>
              <a:cs typeface="Arial" panose="020B0604020202020204" pitchFamily="34" charset="0"/>
            </a:rPr>
            <a:t>Kde se s kyberšikanou můžeme potkat?</a:t>
          </a:r>
          <a:endParaRPr lang="en-US" b="0" i="1" dirty="0">
            <a:latin typeface="Arial" panose="020B0604020202020204" pitchFamily="34" charset="0"/>
            <a:cs typeface="Arial" panose="020B0604020202020204" pitchFamily="34" charset="0"/>
          </a:endParaRPr>
        </a:p>
      </dgm:t>
    </dgm:pt>
    <dgm:pt modelId="{D99BC01F-56E8-4F84-AF78-50EC4CEA9FFC}" type="parTrans" cxnId="{B3C7B355-3CDC-478D-91B7-66930BED95E2}">
      <dgm:prSet/>
      <dgm:spPr/>
      <dgm:t>
        <a:bodyPr/>
        <a:lstStyle/>
        <a:p>
          <a:endParaRPr lang="en-US"/>
        </a:p>
      </dgm:t>
    </dgm:pt>
    <dgm:pt modelId="{EBFEF130-BCC6-4F8F-8AE0-DEC8A40F561C}" type="sibTrans" cxnId="{B3C7B355-3CDC-478D-91B7-66930BED95E2}">
      <dgm:prSet/>
      <dgm:spPr/>
      <dgm:t>
        <a:bodyPr/>
        <a:lstStyle/>
        <a:p>
          <a:endParaRPr lang="en-US"/>
        </a:p>
      </dgm:t>
    </dgm:pt>
    <dgm:pt modelId="{F2D7FC82-C6EE-4AC7-8FF8-47B5EEC7D9B6}">
      <dgm:prSet/>
      <dgm:spPr/>
      <dgm:t>
        <a:bodyPr/>
        <a:lstStyle/>
        <a:p>
          <a:pPr>
            <a:defRPr cap="all"/>
          </a:pPr>
          <a:r>
            <a:rPr lang="cs-CZ" i="1" dirty="0">
              <a:latin typeface="Arial" panose="020B0604020202020204" pitchFamily="34" charset="0"/>
              <a:cs typeface="Arial" panose="020B0604020202020204" pitchFamily="34" charset="0"/>
            </a:rPr>
            <a:t>Jak se proti kyberšikaně bránit?</a:t>
          </a:r>
          <a:endParaRPr lang="en-US" i="1" dirty="0">
            <a:latin typeface="Arial" panose="020B0604020202020204" pitchFamily="34" charset="0"/>
            <a:cs typeface="Arial" panose="020B0604020202020204" pitchFamily="34" charset="0"/>
          </a:endParaRPr>
        </a:p>
      </dgm:t>
    </dgm:pt>
    <dgm:pt modelId="{F960263B-57D8-4EC3-BD57-E71F63CC002C}" type="parTrans" cxnId="{6ADFC396-6EBA-4BC5-907D-2AF69D5FFD9C}">
      <dgm:prSet/>
      <dgm:spPr/>
      <dgm:t>
        <a:bodyPr/>
        <a:lstStyle/>
        <a:p>
          <a:endParaRPr lang="en-US"/>
        </a:p>
      </dgm:t>
    </dgm:pt>
    <dgm:pt modelId="{61855455-D154-4F95-B7BF-F8C138B97947}" type="sibTrans" cxnId="{6ADFC396-6EBA-4BC5-907D-2AF69D5FFD9C}">
      <dgm:prSet/>
      <dgm:spPr/>
      <dgm:t>
        <a:bodyPr/>
        <a:lstStyle/>
        <a:p>
          <a:endParaRPr lang="en-US"/>
        </a:p>
      </dgm:t>
    </dgm:pt>
    <dgm:pt modelId="{BFF56A84-6751-4EE3-80CE-9D0710DA4044}">
      <dgm:prSet/>
      <dgm:spPr/>
      <dgm:t>
        <a:bodyPr/>
        <a:lstStyle/>
        <a:p>
          <a:pPr>
            <a:defRPr cap="all"/>
          </a:pPr>
          <a:r>
            <a:rPr lang="cs-CZ" i="1">
              <a:latin typeface="Arial" panose="020B0604020202020204" pitchFamily="34" charset="0"/>
              <a:cs typeface="Arial" panose="020B0604020202020204" pitchFamily="34" charset="0"/>
            </a:rPr>
            <a:t>Komu si říct o pomoc?</a:t>
          </a:r>
          <a:endParaRPr lang="en-US" i="1">
            <a:latin typeface="Arial" panose="020B0604020202020204" pitchFamily="34" charset="0"/>
            <a:cs typeface="Arial" panose="020B0604020202020204" pitchFamily="34" charset="0"/>
          </a:endParaRPr>
        </a:p>
      </dgm:t>
    </dgm:pt>
    <dgm:pt modelId="{655A1FA9-0DE3-4486-9D24-280F91BC69BA}" type="parTrans" cxnId="{74C59B05-DBCD-4ADB-93B4-D0DF7601C30C}">
      <dgm:prSet/>
      <dgm:spPr/>
      <dgm:t>
        <a:bodyPr/>
        <a:lstStyle/>
        <a:p>
          <a:endParaRPr lang="en-US"/>
        </a:p>
      </dgm:t>
    </dgm:pt>
    <dgm:pt modelId="{83201CE8-ECA9-4BC2-9E7F-BDE9C37FF21A}" type="sibTrans" cxnId="{74C59B05-DBCD-4ADB-93B4-D0DF7601C30C}">
      <dgm:prSet/>
      <dgm:spPr/>
      <dgm:t>
        <a:bodyPr/>
        <a:lstStyle/>
        <a:p>
          <a:endParaRPr lang="en-US"/>
        </a:p>
      </dgm:t>
    </dgm:pt>
    <dgm:pt modelId="{39B3E396-FE07-48A3-8280-EEA10BA515C4}" type="pres">
      <dgm:prSet presAssocID="{C0BBCACC-B41A-40D0-9B11-4CB97F304D73}" presName="root" presStyleCnt="0">
        <dgm:presLayoutVars>
          <dgm:dir/>
          <dgm:resizeHandles val="exact"/>
        </dgm:presLayoutVars>
      </dgm:prSet>
      <dgm:spPr/>
    </dgm:pt>
    <dgm:pt modelId="{C2F64A27-1916-4CF8-B2AC-6B567BB8F587}" type="pres">
      <dgm:prSet presAssocID="{7AB52BC5-4E3A-4F15-8083-94403D06C42A}" presName="compNode" presStyleCnt="0"/>
      <dgm:spPr/>
    </dgm:pt>
    <dgm:pt modelId="{F7538AC5-1B8E-4B50-861E-7E5D734FC8A0}" type="pres">
      <dgm:prSet presAssocID="{7AB52BC5-4E3A-4F15-8083-94403D06C42A}" presName="iconBgRect" presStyleLbl="bgShp" presStyleIdx="0" presStyleCnt="4"/>
      <dgm:spPr/>
    </dgm:pt>
    <dgm:pt modelId="{0E10D28D-97CA-4A94-8E01-97AF45CB958B}" type="pres">
      <dgm:prSet presAssocID="{7AB52BC5-4E3A-4F15-8083-94403D06C42A}"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Thought bubble"/>
        </a:ext>
      </dgm:extLst>
    </dgm:pt>
    <dgm:pt modelId="{B7D9F29F-820E-49ED-9E60-0F8BC87795DB}" type="pres">
      <dgm:prSet presAssocID="{7AB52BC5-4E3A-4F15-8083-94403D06C42A}" presName="spaceRect" presStyleCnt="0"/>
      <dgm:spPr/>
    </dgm:pt>
    <dgm:pt modelId="{DAB351A3-C0F5-48D3-9644-EC75483F953A}" type="pres">
      <dgm:prSet presAssocID="{7AB52BC5-4E3A-4F15-8083-94403D06C42A}" presName="textRect" presStyleLbl="revTx" presStyleIdx="0" presStyleCnt="4">
        <dgm:presLayoutVars>
          <dgm:chMax val="1"/>
          <dgm:chPref val="1"/>
        </dgm:presLayoutVars>
      </dgm:prSet>
      <dgm:spPr/>
    </dgm:pt>
    <dgm:pt modelId="{64CF67D9-41F8-4ACD-A86E-BBB4505E6A59}" type="pres">
      <dgm:prSet presAssocID="{238ED2BB-AC10-4ED4-9BC5-3D897A54147C}" presName="sibTrans" presStyleCnt="0"/>
      <dgm:spPr/>
    </dgm:pt>
    <dgm:pt modelId="{CC00E2F9-EC31-4D64-A194-3B7AAE44E2C3}" type="pres">
      <dgm:prSet presAssocID="{A440E0B9-6B37-41B2-BD67-98FFF290A9CC}" presName="compNode" presStyleCnt="0"/>
      <dgm:spPr/>
    </dgm:pt>
    <dgm:pt modelId="{033925BC-2BC3-480F-BE72-3873BD3EEA95}" type="pres">
      <dgm:prSet presAssocID="{A440E0B9-6B37-41B2-BD67-98FFF290A9CC}" presName="iconBgRect" presStyleLbl="bgShp" presStyleIdx="1" presStyleCnt="4"/>
      <dgm:spPr/>
    </dgm:pt>
    <dgm:pt modelId="{EC0BBCBE-59B4-4E2B-8F5B-06CA882EE350}" type="pres">
      <dgm:prSet presAssocID="{A440E0B9-6B37-41B2-BD67-98FFF290A9CC}"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Značka"/>
        </a:ext>
      </dgm:extLst>
    </dgm:pt>
    <dgm:pt modelId="{07156680-9782-4EEC-BFE1-22FFF35B630A}" type="pres">
      <dgm:prSet presAssocID="{A440E0B9-6B37-41B2-BD67-98FFF290A9CC}" presName="spaceRect" presStyleCnt="0"/>
      <dgm:spPr/>
    </dgm:pt>
    <dgm:pt modelId="{78EC2755-1A03-446A-869A-BCE73B898DB4}" type="pres">
      <dgm:prSet presAssocID="{A440E0B9-6B37-41B2-BD67-98FFF290A9CC}" presName="textRect" presStyleLbl="revTx" presStyleIdx="1" presStyleCnt="4">
        <dgm:presLayoutVars>
          <dgm:chMax val="1"/>
          <dgm:chPref val="1"/>
        </dgm:presLayoutVars>
      </dgm:prSet>
      <dgm:spPr/>
    </dgm:pt>
    <dgm:pt modelId="{C3CE8235-2FDD-4934-B7AC-FF6A9081C0D0}" type="pres">
      <dgm:prSet presAssocID="{EBFEF130-BCC6-4F8F-8AE0-DEC8A40F561C}" presName="sibTrans" presStyleCnt="0"/>
      <dgm:spPr/>
    </dgm:pt>
    <dgm:pt modelId="{7FCEBEB7-FE36-472A-956F-E5E66C2EC9A9}" type="pres">
      <dgm:prSet presAssocID="{F2D7FC82-C6EE-4AC7-8FF8-47B5EEC7D9B6}" presName="compNode" presStyleCnt="0"/>
      <dgm:spPr/>
    </dgm:pt>
    <dgm:pt modelId="{369AE334-61CA-4275-9380-11C17AE62E34}" type="pres">
      <dgm:prSet presAssocID="{F2D7FC82-C6EE-4AC7-8FF8-47B5EEC7D9B6}" presName="iconBgRect" presStyleLbl="bgShp" presStyleIdx="2" presStyleCnt="4"/>
      <dgm:spPr/>
    </dgm:pt>
    <dgm:pt modelId="{975278A3-22B3-4309-AE26-B5A252CDB656}" type="pres">
      <dgm:prSet presAssocID="{F2D7FC82-C6EE-4AC7-8FF8-47B5EEC7D9B6}"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Fotbalový míč"/>
        </a:ext>
      </dgm:extLst>
    </dgm:pt>
    <dgm:pt modelId="{966D8E89-A4E3-4DC0-B99D-A3049A0DAABA}" type="pres">
      <dgm:prSet presAssocID="{F2D7FC82-C6EE-4AC7-8FF8-47B5EEC7D9B6}" presName="spaceRect" presStyleCnt="0"/>
      <dgm:spPr/>
    </dgm:pt>
    <dgm:pt modelId="{77D89A50-D035-4482-8C0D-71C8C0427EE9}" type="pres">
      <dgm:prSet presAssocID="{F2D7FC82-C6EE-4AC7-8FF8-47B5EEC7D9B6}" presName="textRect" presStyleLbl="revTx" presStyleIdx="2" presStyleCnt="4">
        <dgm:presLayoutVars>
          <dgm:chMax val="1"/>
          <dgm:chPref val="1"/>
        </dgm:presLayoutVars>
      </dgm:prSet>
      <dgm:spPr/>
    </dgm:pt>
    <dgm:pt modelId="{4B70ED86-CD3E-4EFD-ACE6-9FB2B5A16BE9}" type="pres">
      <dgm:prSet presAssocID="{61855455-D154-4F95-B7BF-F8C138B97947}" presName="sibTrans" presStyleCnt="0"/>
      <dgm:spPr/>
    </dgm:pt>
    <dgm:pt modelId="{1EFB0279-D0AA-4866-ACE5-802FC754A6DC}" type="pres">
      <dgm:prSet presAssocID="{BFF56A84-6751-4EE3-80CE-9D0710DA4044}" presName="compNode" presStyleCnt="0"/>
      <dgm:spPr/>
    </dgm:pt>
    <dgm:pt modelId="{4B446565-BD42-46A2-B474-BDA779F21115}" type="pres">
      <dgm:prSet presAssocID="{BFF56A84-6751-4EE3-80CE-9D0710DA4044}" presName="iconBgRect" presStyleLbl="bgShp" presStyleIdx="3" presStyleCnt="4"/>
      <dgm:spPr/>
    </dgm:pt>
    <dgm:pt modelId="{2A221EE4-7411-46C4-B825-9E32DCFD87A7}" type="pres">
      <dgm:prSet presAssocID="{BFF56A84-6751-4EE3-80CE-9D0710DA4044}"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Silo"/>
        </a:ext>
      </dgm:extLst>
    </dgm:pt>
    <dgm:pt modelId="{A388E73C-C699-4DF4-BE97-0873E3ED7210}" type="pres">
      <dgm:prSet presAssocID="{BFF56A84-6751-4EE3-80CE-9D0710DA4044}" presName="spaceRect" presStyleCnt="0"/>
      <dgm:spPr/>
    </dgm:pt>
    <dgm:pt modelId="{72104071-456B-4372-96B4-9274D3582BA1}" type="pres">
      <dgm:prSet presAssocID="{BFF56A84-6751-4EE3-80CE-9D0710DA4044}" presName="textRect" presStyleLbl="revTx" presStyleIdx="3" presStyleCnt="4" custLinFactNeighborX="-674">
        <dgm:presLayoutVars>
          <dgm:chMax val="1"/>
          <dgm:chPref val="1"/>
        </dgm:presLayoutVars>
      </dgm:prSet>
      <dgm:spPr/>
    </dgm:pt>
  </dgm:ptLst>
  <dgm:cxnLst>
    <dgm:cxn modelId="{74C59B05-DBCD-4ADB-93B4-D0DF7601C30C}" srcId="{C0BBCACC-B41A-40D0-9B11-4CB97F304D73}" destId="{BFF56A84-6751-4EE3-80CE-9D0710DA4044}" srcOrd="3" destOrd="0" parTransId="{655A1FA9-0DE3-4486-9D24-280F91BC69BA}" sibTransId="{83201CE8-ECA9-4BC2-9E7F-BDE9C37FF21A}"/>
    <dgm:cxn modelId="{FD303117-7B1E-C144-A8FA-A1C8A886D9FE}" type="presOf" srcId="{BFF56A84-6751-4EE3-80CE-9D0710DA4044}" destId="{72104071-456B-4372-96B4-9274D3582BA1}" srcOrd="0" destOrd="0" presId="urn:microsoft.com/office/officeart/2018/5/layout/IconCircleLabelList"/>
    <dgm:cxn modelId="{281B7E24-2E4C-1346-BA0C-44DD13262B5F}" type="presOf" srcId="{C0BBCACC-B41A-40D0-9B11-4CB97F304D73}" destId="{39B3E396-FE07-48A3-8280-EEA10BA515C4}" srcOrd="0" destOrd="0" presId="urn:microsoft.com/office/officeart/2018/5/layout/IconCircleLabelList"/>
    <dgm:cxn modelId="{B3C7B355-3CDC-478D-91B7-66930BED95E2}" srcId="{C0BBCACC-B41A-40D0-9B11-4CB97F304D73}" destId="{A440E0B9-6B37-41B2-BD67-98FFF290A9CC}" srcOrd="1" destOrd="0" parTransId="{D99BC01F-56E8-4F84-AF78-50EC4CEA9FFC}" sibTransId="{EBFEF130-BCC6-4F8F-8AE0-DEC8A40F561C}"/>
    <dgm:cxn modelId="{48089C8A-F2A3-F742-AB6C-4896F3AE3623}" type="presOf" srcId="{7AB52BC5-4E3A-4F15-8083-94403D06C42A}" destId="{DAB351A3-C0F5-48D3-9644-EC75483F953A}" srcOrd="0" destOrd="0" presId="urn:microsoft.com/office/officeart/2018/5/layout/IconCircleLabelList"/>
    <dgm:cxn modelId="{6ADFC396-6EBA-4BC5-907D-2AF69D5FFD9C}" srcId="{C0BBCACC-B41A-40D0-9B11-4CB97F304D73}" destId="{F2D7FC82-C6EE-4AC7-8FF8-47B5EEC7D9B6}" srcOrd="2" destOrd="0" parTransId="{F960263B-57D8-4EC3-BD57-E71F63CC002C}" sibTransId="{61855455-D154-4F95-B7BF-F8C138B97947}"/>
    <dgm:cxn modelId="{85D70BA6-6FCA-154A-A1EA-81C250C04801}" type="presOf" srcId="{F2D7FC82-C6EE-4AC7-8FF8-47B5EEC7D9B6}" destId="{77D89A50-D035-4482-8C0D-71C8C0427EE9}" srcOrd="0" destOrd="0" presId="urn:microsoft.com/office/officeart/2018/5/layout/IconCircleLabelList"/>
    <dgm:cxn modelId="{1EF1C3BB-24DE-8948-819E-877BD69915C1}" type="presOf" srcId="{A440E0B9-6B37-41B2-BD67-98FFF290A9CC}" destId="{78EC2755-1A03-446A-869A-BCE73B898DB4}" srcOrd="0" destOrd="0" presId="urn:microsoft.com/office/officeart/2018/5/layout/IconCircleLabelList"/>
    <dgm:cxn modelId="{CB1023CA-FFD0-4FAC-8399-4A2EC2695E5B}" srcId="{C0BBCACC-B41A-40D0-9B11-4CB97F304D73}" destId="{7AB52BC5-4E3A-4F15-8083-94403D06C42A}" srcOrd="0" destOrd="0" parTransId="{BF4A797D-80D9-4C0E-BFA7-FBCA7687F0CE}" sibTransId="{238ED2BB-AC10-4ED4-9BC5-3D897A54147C}"/>
    <dgm:cxn modelId="{F7338D43-C505-4A40-A09A-348A0A47172C}" type="presParOf" srcId="{39B3E396-FE07-48A3-8280-EEA10BA515C4}" destId="{C2F64A27-1916-4CF8-B2AC-6B567BB8F587}" srcOrd="0" destOrd="0" presId="urn:microsoft.com/office/officeart/2018/5/layout/IconCircleLabelList"/>
    <dgm:cxn modelId="{9A21FC99-1789-3242-85F8-98C3B852DC81}" type="presParOf" srcId="{C2F64A27-1916-4CF8-B2AC-6B567BB8F587}" destId="{F7538AC5-1B8E-4B50-861E-7E5D734FC8A0}" srcOrd="0" destOrd="0" presId="urn:microsoft.com/office/officeart/2018/5/layout/IconCircleLabelList"/>
    <dgm:cxn modelId="{08DEAA19-42EC-AA43-AEAA-5300E08A9AD1}" type="presParOf" srcId="{C2F64A27-1916-4CF8-B2AC-6B567BB8F587}" destId="{0E10D28D-97CA-4A94-8E01-97AF45CB958B}" srcOrd="1" destOrd="0" presId="urn:microsoft.com/office/officeart/2018/5/layout/IconCircleLabelList"/>
    <dgm:cxn modelId="{A8D32A28-2CA9-B54B-8BFD-6BAAD4A4D595}" type="presParOf" srcId="{C2F64A27-1916-4CF8-B2AC-6B567BB8F587}" destId="{B7D9F29F-820E-49ED-9E60-0F8BC87795DB}" srcOrd="2" destOrd="0" presId="urn:microsoft.com/office/officeart/2018/5/layout/IconCircleLabelList"/>
    <dgm:cxn modelId="{58B1AFAB-AB26-A242-8A9E-C7FA2C9E6158}" type="presParOf" srcId="{C2F64A27-1916-4CF8-B2AC-6B567BB8F587}" destId="{DAB351A3-C0F5-48D3-9644-EC75483F953A}" srcOrd="3" destOrd="0" presId="urn:microsoft.com/office/officeart/2018/5/layout/IconCircleLabelList"/>
    <dgm:cxn modelId="{4534A498-8F41-0D4F-979E-266153FA8A45}" type="presParOf" srcId="{39B3E396-FE07-48A3-8280-EEA10BA515C4}" destId="{64CF67D9-41F8-4ACD-A86E-BBB4505E6A59}" srcOrd="1" destOrd="0" presId="urn:microsoft.com/office/officeart/2018/5/layout/IconCircleLabelList"/>
    <dgm:cxn modelId="{F80FF173-94F3-FC4E-8341-48AC4C17812A}" type="presParOf" srcId="{39B3E396-FE07-48A3-8280-EEA10BA515C4}" destId="{CC00E2F9-EC31-4D64-A194-3B7AAE44E2C3}" srcOrd="2" destOrd="0" presId="urn:microsoft.com/office/officeart/2018/5/layout/IconCircleLabelList"/>
    <dgm:cxn modelId="{0E9D7E5F-64E5-834F-A5A7-C28636196580}" type="presParOf" srcId="{CC00E2F9-EC31-4D64-A194-3B7AAE44E2C3}" destId="{033925BC-2BC3-480F-BE72-3873BD3EEA95}" srcOrd="0" destOrd="0" presId="urn:microsoft.com/office/officeart/2018/5/layout/IconCircleLabelList"/>
    <dgm:cxn modelId="{4BB3DE76-FB50-1342-AA56-D79D2A8AFFDE}" type="presParOf" srcId="{CC00E2F9-EC31-4D64-A194-3B7AAE44E2C3}" destId="{EC0BBCBE-59B4-4E2B-8F5B-06CA882EE350}" srcOrd="1" destOrd="0" presId="urn:microsoft.com/office/officeart/2018/5/layout/IconCircleLabelList"/>
    <dgm:cxn modelId="{58FD418D-1D77-254B-8B20-D33544C6BBFE}" type="presParOf" srcId="{CC00E2F9-EC31-4D64-A194-3B7AAE44E2C3}" destId="{07156680-9782-4EEC-BFE1-22FFF35B630A}" srcOrd="2" destOrd="0" presId="urn:microsoft.com/office/officeart/2018/5/layout/IconCircleLabelList"/>
    <dgm:cxn modelId="{DD80D7C2-315E-684C-950B-88DF6BC002A0}" type="presParOf" srcId="{CC00E2F9-EC31-4D64-A194-3B7AAE44E2C3}" destId="{78EC2755-1A03-446A-869A-BCE73B898DB4}" srcOrd="3" destOrd="0" presId="urn:microsoft.com/office/officeart/2018/5/layout/IconCircleLabelList"/>
    <dgm:cxn modelId="{431F6332-F18D-CC43-916B-B09DCD84E598}" type="presParOf" srcId="{39B3E396-FE07-48A3-8280-EEA10BA515C4}" destId="{C3CE8235-2FDD-4934-B7AC-FF6A9081C0D0}" srcOrd="3" destOrd="0" presId="urn:microsoft.com/office/officeart/2018/5/layout/IconCircleLabelList"/>
    <dgm:cxn modelId="{995B88B5-4814-5C4C-AC8A-5520373E25D8}" type="presParOf" srcId="{39B3E396-FE07-48A3-8280-EEA10BA515C4}" destId="{7FCEBEB7-FE36-472A-956F-E5E66C2EC9A9}" srcOrd="4" destOrd="0" presId="urn:microsoft.com/office/officeart/2018/5/layout/IconCircleLabelList"/>
    <dgm:cxn modelId="{CF853179-C7D4-0643-AA4D-11B55BA2C42E}" type="presParOf" srcId="{7FCEBEB7-FE36-472A-956F-E5E66C2EC9A9}" destId="{369AE334-61CA-4275-9380-11C17AE62E34}" srcOrd="0" destOrd="0" presId="urn:microsoft.com/office/officeart/2018/5/layout/IconCircleLabelList"/>
    <dgm:cxn modelId="{07C562DA-DBA4-E543-A75C-7113A38A765B}" type="presParOf" srcId="{7FCEBEB7-FE36-472A-956F-E5E66C2EC9A9}" destId="{975278A3-22B3-4309-AE26-B5A252CDB656}" srcOrd="1" destOrd="0" presId="urn:microsoft.com/office/officeart/2018/5/layout/IconCircleLabelList"/>
    <dgm:cxn modelId="{0289E186-38A9-DF47-9DF0-C75275D61C9C}" type="presParOf" srcId="{7FCEBEB7-FE36-472A-956F-E5E66C2EC9A9}" destId="{966D8E89-A4E3-4DC0-B99D-A3049A0DAABA}" srcOrd="2" destOrd="0" presId="urn:microsoft.com/office/officeart/2018/5/layout/IconCircleLabelList"/>
    <dgm:cxn modelId="{2507BD06-8A2C-1248-8FC6-9D2ACF4A7295}" type="presParOf" srcId="{7FCEBEB7-FE36-472A-956F-E5E66C2EC9A9}" destId="{77D89A50-D035-4482-8C0D-71C8C0427EE9}" srcOrd="3" destOrd="0" presId="urn:microsoft.com/office/officeart/2018/5/layout/IconCircleLabelList"/>
    <dgm:cxn modelId="{2E5E5B2C-2F43-C24F-AD1E-4AC1E09AF08E}" type="presParOf" srcId="{39B3E396-FE07-48A3-8280-EEA10BA515C4}" destId="{4B70ED86-CD3E-4EFD-ACE6-9FB2B5A16BE9}" srcOrd="5" destOrd="0" presId="urn:microsoft.com/office/officeart/2018/5/layout/IconCircleLabelList"/>
    <dgm:cxn modelId="{7CA15A73-D537-7A40-9AB7-C6C36C8462C9}" type="presParOf" srcId="{39B3E396-FE07-48A3-8280-EEA10BA515C4}" destId="{1EFB0279-D0AA-4866-ACE5-802FC754A6DC}" srcOrd="6" destOrd="0" presId="urn:microsoft.com/office/officeart/2018/5/layout/IconCircleLabelList"/>
    <dgm:cxn modelId="{844AEBC4-96F8-344D-9AB6-49DC95C175E3}" type="presParOf" srcId="{1EFB0279-D0AA-4866-ACE5-802FC754A6DC}" destId="{4B446565-BD42-46A2-B474-BDA779F21115}" srcOrd="0" destOrd="0" presId="urn:microsoft.com/office/officeart/2018/5/layout/IconCircleLabelList"/>
    <dgm:cxn modelId="{59472897-44B4-E14B-A00A-AE76F118AAE3}" type="presParOf" srcId="{1EFB0279-D0AA-4866-ACE5-802FC754A6DC}" destId="{2A221EE4-7411-46C4-B825-9E32DCFD87A7}" srcOrd="1" destOrd="0" presId="urn:microsoft.com/office/officeart/2018/5/layout/IconCircleLabelList"/>
    <dgm:cxn modelId="{81260AF0-3417-6649-AEAF-BD5BE819905B}" type="presParOf" srcId="{1EFB0279-D0AA-4866-ACE5-802FC754A6DC}" destId="{A388E73C-C699-4DF4-BE97-0873E3ED7210}" srcOrd="2" destOrd="0" presId="urn:microsoft.com/office/officeart/2018/5/layout/IconCircleLabelList"/>
    <dgm:cxn modelId="{894D7711-B233-CD46-8FD6-A22B642820E9}" type="presParOf" srcId="{1EFB0279-D0AA-4866-ACE5-802FC754A6DC}" destId="{72104071-456B-4372-96B4-9274D3582BA1}" srcOrd="3" destOrd="0" presId="urn:microsoft.com/office/officeart/2018/5/layout/IconCircleLabel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D3ED255-949A-42B2-9137-8C26C1875AF2}" type="doc">
      <dgm:prSet loTypeId="urn:microsoft.com/office/officeart/2005/8/layout/hierarchy1" loCatId="hierarchy" qsTypeId="urn:microsoft.com/office/officeart/2005/8/quickstyle/simple1" qsCatId="simple" csTypeId="urn:microsoft.com/office/officeart/2005/8/colors/accent1_2" csCatId="accent1"/>
      <dgm:spPr/>
      <dgm:t>
        <a:bodyPr/>
        <a:lstStyle/>
        <a:p>
          <a:endParaRPr lang="en-US"/>
        </a:p>
      </dgm:t>
    </dgm:pt>
    <dgm:pt modelId="{5BD1AA3E-A0D4-4E91-A6BE-2600AD61F468}">
      <dgm:prSet custT="1"/>
      <dgm:spPr/>
      <dgm:t>
        <a:bodyPr/>
        <a:lstStyle/>
        <a:p>
          <a:r>
            <a:rPr lang="cs-CZ" sz="2800" dirty="0">
              <a:latin typeface="Arial" panose="020B0604020202020204" pitchFamily="34" charset="0"/>
              <a:cs typeface="Arial" panose="020B0604020202020204" pitchFamily="34" charset="0"/>
            </a:rPr>
            <a:t>Sdílení nevhodných fotografií</a:t>
          </a:r>
          <a:endParaRPr lang="en-US" sz="2800" dirty="0">
            <a:latin typeface="Arial" panose="020B0604020202020204" pitchFamily="34" charset="0"/>
            <a:cs typeface="Arial" panose="020B0604020202020204" pitchFamily="34" charset="0"/>
          </a:endParaRPr>
        </a:p>
      </dgm:t>
    </dgm:pt>
    <dgm:pt modelId="{9197B769-82B2-41EA-8A29-1196A2727A76}" type="parTrans" cxnId="{F94E6977-A8EB-43BD-AFDC-D81B943B36E0}">
      <dgm:prSet/>
      <dgm:spPr/>
      <dgm:t>
        <a:bodyPr/>
        <a:lstStyle/>
        <a:p>
          <a:endParaRPr lang="en-US"/>
        </a:p>
      </dgm:t>
    </dgm:pt>
    <dgm:pt modelId="{8B6D59BF-FB8C-4193-A6C7-9C85F56A94DB}" type="sibTrans" cxnId="{F94E6977-A8EB-43BD-AFDC-D81B943B36E0}">
      <dgm:prSet/>
      <dgm:spPr/>
      <dgm:t>
        <a:bodyPr/>
        <a:lstStyle/>
        <a:p>
          <a:endParaRPr lang="en-US"/>
        </a:p>
      </dgm:t>
    </dgm:pt>
    <dgm:pt modelId="{FACE19A1-8F66-48BB-A07B-336AA3ED69F9}">
      <dgm:prSet custT="1"/>
      <dgm:spPr/>
      <dgm:t>
        <a:bodyPr/>
        <a:lstStyle/>
        <a:p>
          <a:r>
            <a:rPr lang="cs-CZ" sz="3200" dirty="0">
              <a:latin typeface="Arial" panose="020B0604020202020204" pitchFamily="34" charset="0"/>
              <a:cs typeface="Arial" panose="020B0604020202020204" pitchFamily="34" charset="0"/>
            </a:rPr>
            <a:t>Urážení</a:t>
          </a:r>
          <a:endParaRPr lang="en-US" sz="4200" dirty="0">
            <a:latin typeface="Arial" panose="020B0604020202020204" pitchFamily="34" charset="0"/>
            <a:cs typeface="Arial" panose="020B0604020202020204" pitchFamily="34" charset="0"/>
          </a:endParaRPr>
        </a:p>
      </dgm:t>
    </dgm:pt>
    <dgm:pt modelId="{68DF775C-0B3E-4291-990D-A10C5378BA09}" type="parTrans" cxnId="{C117AC34-4C8A-4C4A-A0DD-8F98F6E72CA6}">
      <dgm:prSet/>
      <dgm:spPr/>
      <dgm:t>
        <a:bodyPr/>
        <a:lstStyle/>
        <a:p>
          <a:endParaRPr lang="en-US"/>
        </a:p>
      </dgm:t>
    </dgm:pt>
    <dgm:pt modelId="{F15739EF-A714-4270-B601-6DAE6968F998}" type="sibTrans" cxnId="{C117AC34-4C8A-4C4A-A0DD-8F98F6E72CA6}">
      <dgm:prSet/>
      <dgm:spPr/>
      <dgm:t>
        <a:bodyPr/>
        <a:lstStyle/>
        <a:p>
          <a:endParaRPr lang="en-US"/>
        </a:p>
      </dgm:t>
    </dgm:pt>
    <dgm:pt modelId="{B51A0963-349F-4CF7-B6D3-5EFC45ECDEFB}">
      <dgm:prSet/>
      <dgm:spPr/>
      <dgm:t>
        <a:bodyPr/>
        <a:lstStyle/>
        <a:p>
          <a:r>
            <a:rPr lang="cs-CZ" dirty="0">
              <a:latin typeface="Arial" panose="020B0604020202020204" pitchFamily="34" charset="0"/>
              <a:cs typeface="Arial" panose="020B0604020202020204" pitchFamily="34" charset="0"/>
            </a:rPr>
            <a:t>Pomlouvání</a:t>
          </a:r>
          <a:endParaRPr lang="en-US" dirty="0">
            <a:latin typeface="Arial" panose="020B0604020202020204" pitchFamily="34" charset="0"/>
            <a:cs typeface="Arial" panose="020B0604020202020204" pitchFamily="34" charset="0"/>
          </a:endParaRPr>
        </a:p>
      </dgm:t>
    </dgm:pt>
    <dgm:pt modelId="{234EF80C-FB16-4614-8531-AF5FA1386F2C}" type="parTrans" cxnId="{E5161E40-CD32-4FD3-8840-F0E137F86876}">
      <dgm:prSet/>
      <dgm:spPr/>
      <dgm:t>
        <a:bodyPr/>
        <a:lstStyle/>
        <a:p>
          <a:endParaRPr lang="en-US"/>
        </a:p>
      </dgm:t>
    </dgm:pt>
    <dgm:pt modelId="{17424267-DDDB-4281-A294-4F470E328169}" type="sibTrans" cxnId="{E5161E40-CD32-4FD3-8840-F0E137F86876}">
      <dgm:prSet/>
      <dgm:spPr/>
      <dgm:t>
        <a:bodyPr/>
        <a:lstStyle/>
        <a:p>
          <a:endParaRPr lang="en-US"/>
        </a:p>
      </dgm:t>
    </dgm:pt>
    <dgm:pt modelId="{D7C039E6-2BFF-4842-8FDD-7ADEC57B1C7A}">
      <dgm:prSet/>
      <dgm:spPr/>
      <dgm:t>
        <a:bodyPr/>
        <a:lstStyle/>
        <a:p>
          <a:r>
            <a:rPr lang="cs-CZ">
              <a:latin typeface="Arial" panose="020B0604020202020204" pitchFamily="34" charset="0"/>
              <a:cs typeface="Arial" panose="020B0604020202020204" pitchFamily="34" charset="0"/>
            </a:rPr>
            <a:t>Posměch</a:t>
          </a:r>
          <a:endParaRPr lang="en-US">
            <a:latin typeface="Arial" panose="020B0604020202020204" pitchFamily="34" charset="0"/>
            <a:cs typeface="Arial" panose="020B0604020202020204" pitchFamily="34" charset="0"/>
          </a:endParaRPr>
        </a:p>
      </dgm:t>
    </dgm:pt>
    <dgm:pt modelId="{B4B44637-CCF1-45E7-905F-4040B4B2529C}" type="parTrans" cxnId="{0AD1A72A-38A3-4024-AC21-1ADE02AD5F81}">
      <dgm:prSet/>
      <dgm:spPr/>
      <dgm:t>
        <a:bodyPr/>
        <a:lstStyle/>
        <a:p>
          <a:endParaRPr lang="en-US"/>
        </a:p>
      </dgm:t>
    </dgm:pt>
    <dgm:pt modelId="{0B6DE0D0-D749-4A95-BDCD-F6A702E10D76}" type="sibTrans" cxnId="{0AD1A72A-38A3-4024-AC21-1ADE02AD5F81}">
      <dgm:prSet/>
      <dgm:spPr/>
      <dgm:t>
        <a:bodyPr/>
        <a:lstStyle/>
        <a:p>
          <a:endParaRPr lang="en-US"/>
        </a:p>
      </dgm:t>
    </dgm:pt>
    <dgm:pt modelId="{9FBB96AE-9582-F240-B087-8EA272A6370C}" type="pres">
      <dgm:prSet presAssocID="{4D3ED255-949A-42B2-9137-8C26C1875AF2}" presName="hierChild1" presStyleCnt="0">
        <dgm:presLayoutVars>
          <dgm:chPref val="1"/>
          <dgm:dir/>
          <dgm:animOne val="branch"/>
          <dgm:animLvl val="lvl"/>
          <dgm:resizeHandles/>
        </dgm:presLayoutVars>
      </dgm:prSet>
      <dgm:spPr/>
    </dgm:pt>
    <dgm:pt modelId="{0D886BBB-9537-744C-989B-BECEDE8F1FAE}" type="pres">
      <dgm:prSet presAssocID="{5BD1AA3E-A0D4-4E91-A6BE-2600AD61F468}" presName="hierRoot1" presStyleCnt="0"/>
      <dgm:spPr/>
    </dgm:pt>
    <dgm:pt modelId="{9EE6AA4B-2CB9-C949-9592-BB1DCFF85A6D}" type="pres">
      <dgm:prSet presAssocID="{5BD1AA3E-A0D4-4E91-A6BE-2600AD61F468}" presName="composite" presStyleCnt="0"/>
      <dgm:spPr/>
    </dgm:pt>
    <dgm:pt modelId="{BDB36373-B5D3-BB43-81E4-C62039B1040D}" type="pres">
      <dgm:prSet presAssocID="{5BD1AA3E-A0D4-4E91-A6BE-2600AD61F468}" presName="background" presStyleLbl="node0" presStyleIdx="0" presStyleCnt="4"/>
      <dgm:spPr/>
    </dgm:pt>
    <dgm:pt modelId="{00EE92B3-D0B0-CB4F-B7EB-543DEBD40906}" type="pres">
      <dgm:prSet presAssocID="{5BD1AA3E-A0D4-4E91-A6BE-2600AD61F468}" presName="text" presStyleLbl="fgAcc0" presStyleIdx="0" presStyleCnt="4">
        <dgm:presLayoutVars>
          <dgm:chPref val="3"/>
        </dgm:presLayoutVars>
      </dgm:prSet>
      <dgm:spPr/>
    </dgm:pt>
    <dgm:pt modelId="{6057B97D-C90B-774A-A011-D7F16B6E495A}" type="pres">
      <dgm:prSet presAssocID="{5BD1AA3E-A0D4-4E91-A6BE-2600AD61F468}" presName="hierChild2" presStyleCnt="0"/>
      <dgm:spPr/>
    </dgm:pt>
    <dgm:pt modelId="{6D74BFAE-6CF4-3A4C-91C4-4B095E874354}" type="pres">
      <dgm:prSet presAssocID="{FACE19A1-8F66-48BB-A07B-336AA3ED69F9}" presName="hierRoot1" presStyleCnt="0"/>
      <dgm:spPr/>
    </dgm:pt>
    <dgm:pt modelId="{63135A38-3B97-3041-80F4-66A8EAC2A11F}" type="pres">
      <dgm:prSet presAssocID="{FACE19A1-8F66-48BB-A07B-336AA3ED69F9}" presName="composite" presStyleCnt="0"/>
      <dgm:spPr/>
    </dgm:pt>
    <dgm:pt modelId="{024947DD-A368-BA49-BA90-F53BEEF92975}" type="pres">
      <dgm:prSet presAssocID="{FACE19A1-8F66-48BB-A07B-336AA3ED69F9}" presName="background" presStyleLbl="node0" presStyleIdx="1" presStyleCnt="4"/>
      <dgm:spPr/>
    </dgm:pt>
    <dgm:pt modelId="{40709CF8-A907-0448-802D-2413E505FA70}" type="pres">
      <dgm:prSet presAssocID="{FACE19A1-8F66-48BB-A07B-336AA3ED69F9}" presName="text" presStyleLbl="fgAcc0" presStyleIdx="1" presStyleCnt="4">
        <dgm:presLayoutVars>
          <dgm:chPref val="3"/>
        </dgm:presLayoutVars>
      </dgm:prSet>
      <dgm:spPr/>
    </dgm:pt>
    <dgm:pt modelId="{28F8C152-840D-B543-920B-5140FA492C6E}" type="pres">
      <dgm:prSet presAssocID="{FACE19A1-8F66-48BB-A07B-336AA3ED69F9}" presName="hierChild2" presStyleCnt="0"/>
      <dgm:spPr/>
    </dgm:pt>
    <dgm:pt modelId="{C90F66EB-9006-8349-AA3F-EA93F5F3F152}" type="pres">
      <dgm:prSet presAssocID="{B51A0963-349F-4CF7-B6D3-5EFC45ECDEFB}" presName="hierRoot1" presStyleCnt="0"/>
      <dgm:spPr/>
    </dgm:pt>
    <dgm:pt modelId="{BFE8E89B-5FE8-4048-9025-3CBF83D1FBBB}" type="pres">
      <dgm:prSet presAssocID="{B51A0963-349F-4CF7-B6D3-5EFC45ECDEFB}" presName="composite" presStyleCnt="0"/>
      <dgm:spPr/>
    </dgm:pt>
    <dgm:pt modelId="{DC5D240A-6950-E840-9532-074094936539}" type="pres">
      <dgm:prSet presAssocID="{B51A0963-349F-4CF7-B6D3-5EFC45ECDEFB}" presName="background" presStyleLbl="node0" presStyleIdx="2" presStyleCnt="4"/>
      <dgm:spPr/>
    </dgm:pt>
    <dgm:pt modelId="{D37EBF80-5186-6F47-B774-C4A6532549E5}" type="pres">
      <dgm:prSet presAssocID="{B51A0963-349F-4CF7-B6D3-5EFC45ECDEFB}" presName="text" presStyleLbl="fgAcc0" presStyleIdx="2" presStyleCnt="4">
        <dgm:presLayoutVars>
          <dgm:chPref val="3"/>
        </dgm:presLayoutVars>
      </dgm:prSet>
      <dgm:spPr/>
    </dgm:pt>
    <dgm:pt modelId="{35EFB721-C459-A649-BF42-741CFAF90136}" type="pres">
      <dgm:prSet presAssocID="{B51A0963-349F-4CF7-B6D3-5EFC45ECDEFB}" presName="hierChild2" presStyleCnt="0"/>
      <dgm:spPr/>
    </dgm:pt>
    <dgm:pt modelId="{EE6E1EC5-4056-B64A-B280-C6F5808E2A55}" type="pres">
      <dgm:prSet presAssocID="{D7C039E6-2BFF-4842-8FDD-7ADEC57B1C7A}" presName="hierRoot1" presStyleCnt="0"/>
      <dgm:spPr/>
    </dgm:pt>
    <dgm:pt modelId="{651A646C-5413-1143-96C1-5CE9D90DDD4F}" type="pres">
      <dgm:prSet presAssocID="{D7C039E6-2BFF-4842-8FDD-7ADEC57B1C7A}" presName="composite" presStyleCnt="0"/>
      <dgm:spPr/>
    </dgm:pt>
    <dgm:pt modelId="{4AC67F69-A88C-8843-A7C4-473EAC6A6A6E}" type="pres">
      <dgm:prSet presAssocID="{D7C039E6-2BFF-4842-8FDD-7ADEC57B1C7A}" presName="background" presStyleLbl="node0" presStyleIdx="3" presStyleCnt="4"/>
      <dgm:spPr/>
    </dgm:pt>
    <dgm:pt modelId="{168874A2-4853-8744-AE89-5D9553C7EEAA}" type="pres">
      <dgm:prSet presAssocID="{D7C039E6-2BFF-4842-8FDD-7ADEC57B1C7A}" presName="text" presStyleLbl="fgAcc0" presStyleIdx="3" presStyleCnt="4">
        <dgm:presLayoutVars>
          <dgm:chPref val="3"/>
        </dgm:presLayoutVars>
      </dgm:prSet>
      <dgm:spPr/>
    </dgm:pt>
    <dgm:pt modelId="{F6FBDFE6-DC38-584D-9434-CD333C2D49DA}" type="pres">
      <dgm:prSet presAssocID="{D7C039E6-2BFF-4842-8FDD-7ADEC57B1C7A}" presName="hierChild2" presStyleCnt="0"/>
      <dgm:spPr/>
    </dgm:pt>
  </dgm:ptLst>
  <dgm:cxnLst>
    <dgm:cxn modelId="{0AD1A72A-38A3-4024-AC21-1ADE02AD5F81}" srcId="{4D3ED255-949A-42B2-9137-8C26C1875AF2}" destId="{D7C039E6-2BFF-4842-8FDD-7ADEC57B1C7A}" srcOrd="3" destOrd="0" parTransId="{B4B44637-CCF1-45E7-905F-4040B4B2529C}" sibTransId="{0B6DE0D0-D749-4A95-BDCD-F6A702E10D76}"/>
    <dgm:cxn modelId="{C117AC34-4C8A-4C4A-A0DD-8F98F6E72CA6}" srcId="{4D3ED255-949A-42B2-9137-8C26C1875AF2}" destId="{FACE19A1-8F66-48BB-A07B-336AA3ED69F9}" srcOrd="1" destOrd="0" parTransId="{68DF775C-0B3E-4291-990D-A10C5378BA09}" sibTransId="{F15739EF-A714-4270-B601-6DAE6968F998}"/>
    <dgm:cxn modelId="{E96A2039-CD59-BE40-9A52-AC96D8462F87}" type="presOf" srcId="{5BD1AA3E-A0D4-4E91-A6BE-2600AD61F468}" destId="{00EE92B3-D0B0-CB4F-B7EB-543DEBD40906}" srcOrd="0" destOrd="0" presId="urn:microsoft.com/office/officeart/2005/8/layout/hierarchy1"/>
    <dgm:cxn modelId="{E5161E40-CD32-4FD3-8840-F0E137F86876}" srcId="{4D3ED255-949A-42B2-9137-8C26C1875AF2}" destId="{B51A0963-349F-4CF7-B6D3-5EFC45ECDEFB}" srcOrd="2" destOrd="0" parTransId="{234EF80C-FB16-4614-8531-AF5FA1386F2C}" sibTransId="{17424267-DDDB-4281-A294-4F470E328169}"/>
    <dgm:cxn modelId="{F94E6977-A8EB-43BD-AFDC-D81B943B36E0}" srcId="{4D3ED255-949A-42B2-9137-8C26C1875AF2}" destId="{5BD1AA3E-A0D4-4E91-A6BE-2600AD61F468}" srcOrd="0" destOrd="0" parTransId="{9197B769-82B2-41EA-8A29-1196A2727A76}" sibTransId="{8B6D59BF-FB8C-4193-A6C7-9C85F56A94DB}"/>
    <dgm:cxn modelId="{E7FAFC97-7B0B-2646-9E48-E657F4F8F5B9}" type="presOf" srcId="{D7C039E6-2BFF-4842-8FDD-7ADEC57B1C7A}" destId="{168874A2-4853-8744-AE89-5D9553C7EEAA}" srcOrd="0" destOrd="0" presId="urn:microsoft.com/office/officeart/2005/8/layout/hierarchy1"/>
    <dgm:cxn modelId="{9CE2A9C8-13ED-9B46-B145-232DB214A537}" type="presOf" srcId="{B51A0963-349F-4CF7-B6D3-5EFC45ECDEFB}" destId="{D37EBF80-5186-6F47-B774-C4A6532549E5}" srcOrd="0" destOrd="0" presId="urn:microsoft.com/office/officeart/2005/8/layout/hierarchy1"/>
    <dgm:cxn modelId="{4C837EE8-1243-4141-9247-DBCADA5CA73B}" type="presOf" srcId="{4D3ED255-949A-42B2-9137-8C26C1875AF2}" destId="{9FBB96AE-9582-F240-B087-8EA272A6370C}" srcOrd="0" destOrd="0" presId="urn:microsoft.com/office/officeart/2005/8/layout/hierarchy1"/>
    <dgm:cxn modelId="{4B5A1EEB-55D8-BA4E-9689-20426B506C97}" type="presOf" srcId="{FACE19A1-8F66-48BB-A07B-336AA3ED69F9}" destId="{40709CF8-A907-0448-802D-2413E505FA70}" srcOrd="0" destOrd="0" presId="urn:microsoft.com/office/officeart/2005/8/layout/hierarchy1"/>
    <dgm:cxn modelId="{EBD5D642-2246-8F45-9E1B-6F815E00573C}" type="presParOf" srcId="{9FBB96AE-9582-F240-B087-8EA272A6370C}" destId="{0D886BBB-9537-744C-989B-BECEDE8F1FAE}" srcOrd="0" destOrd="0" presId="urn:microsoft.com/office/officeart/2005/8/layout/hierarchy1"/>
    <dgm:cxn modelId="{ABFBE81A-C9C0-6749-B91D-60710EFCD3D8}" type="presParOf" srcId="{0D886BBB-9537-744C-989B-BECEDE8F1FAE}" destId="{9EE6AA4B-2CB9-C949-9592-BB1DCFF85A6D}" srcOrd="0" destOrd="0" presId="urn:microsoft.com/office/officeart/2005/8/layout/hierarchy1"/>
    <dgm:cxn modelId="{FA1B741D-DABE-D448-B5AE-67FD47E927BC}" type="presParOf" srcId="{9EE6AA4B-2CB9-C949-9592-BB1DCFF85A6D}" destId="{BDB36373-B5D3-BB43-81E4-C62039B1040D}" srcOrd="0" destOrd="0" presId="urn:microsoft.com/office/officeart/2005/8/layout/hierarchy1"/>
    <dgm:cxn modelId="{5367CAA7-36B0-4C4C-A88C-315CF639DD9A}" type="presParOf" srcId="{9EE6AA4B-2CB9-C949-9592-BB1DCFF85A6D}" destId="{00EE92B3-D0B0-CB4F-B7EB-543DEBD40906}" srcOrd="1" destOrd="0" presId="urn:microsoft.com/office/officeart/2005/8/layout/hierarchy1"/>
    <dgm:cxn modelId="{EF6A01E4-7589-EF47-9D52-789C17A0E093}" type="presParOf" srcId="{0D886BBB-9537-744C-989B-BECEDE8F1FAE}" destId="{6057B97D-C90B-774A-A011-D7F16B6E495A}" srcOrd="1" destOrd="0" presId="urn:microsoft.com/office/officeart/2005/8/layout/hierarchy1"/>
    <dgm:cxn modelId="{2308317D-EBE8-354E-BF20-9D5D86D9F742}" type="presParOf" srcId="{9FBB96AE-9582-F240-B087-8EA272A6370C}" destId="{6D74BFAE-6CF4-3A4C-91C4-4B095E874354}" srcOrd="1" destOrd="0" presId="urn:microsoft.com/office/officeart/2005/8/layout/hierarchy1"/>
    <dgm:cxn modelId="{F458A713-8D48-F243-9421-085A3DEFC2C4}" type="presParOf" srcId="{6D74BFAE-6CF4-3A4C-91C4-4B095E874354}" destId="{63135A38-3B97-3041-80F4-66A8EAC2A11F}" srcOrd="0" destOrd="0" presId="urn:microsoft.com/office/officeart/2005/8/layout/hierarchy1"/>
    <dgm:cxn modelId="{1ABDFDCD-C6AE-8E4E-ACFE-2E9405A0AFB0}" type="presParOf" srcId="{63135A38-3B97-3041-80F4-66A8EAC2A11F}" destId="{024947DD-A368-BA49-BA90-F53BEEF92975}" srcOrd="0" destOrd="0" presId="urn:microsoft.com/office/officeart/2005/8/layout/hierarchy1"/>
    <dgm:cxn modelId="{9FC0E2D7-2F6B-134E-A40D-D3E021AEF78B}" type="presParOf" srcId="{63135A38-3B97-3041-80F4-66A8EAC2A11F}" destId="{40709CF8-A907-0448-802D-2413E505FA70}" srcOrd="1" destOrd="0" presId="urn:microsoft.com/office/officeart/2005/8/layout/hierarchy1"/>
    <dgm:cxn modelId="{4A611A07-5FD1-B44E-8550-AA0257741D44}" type="presParOf" srcId="{6D74BFAE-6CF4-3A4C-91C4-4B095E874354}" destId="{28F8C152-840D-B543-920B-5140FA492C6E}" srcOrd="1" destOrd="0" presId="urn:microsoft.com/office/officeart/2005/8/layout/hierarchy1"/>
    <dgm:cxn modelId="{BD543626-97C8-2D44-85D2-8AED4C557F46}" type="presParOf" srcId="{9FBB96AE-9582-F240-B087-8EA272A6370C}" destId="{C90F66EB-9006-8349-AA3F-EA93F5F3F152}" srcOrd="2" destOrd="0" presId="urn:microsoft.com/office/officeart/2005/8/layout/hierarchy1"/>
    <dgm:cxn modelId="{83BECE16-CC26-1B4D-896B-6A486E673C31}" type="presParOf" srcId="{C90F66EB-9006-8349-AA3F-EA93F5F3F152}" destId="{BFE8E89B-5FE8-4048-9025-3CBF83D1FBBB}" srcOrd="0" destOrd="0" presId="urn:microsoft.com/office/officeart/2005/8/layout/hierarchy1"/>
    <dgm:cxn modelId="{39B79777-7364-3B4C-92C1-A1B1E8B2AFA0}" type="presParOf" srcId="{BFE8E89B-5FE8-4048-9025-3CBF83D1FBBB}" destId="{DC5D240A-6950-E840-9532-074094936539}" srcOrd="0" destOrd="0" presId="urn:microsoft.com/office/officeart/2005/8/layout/hierarchy1"/>
    <dgm:cxn modelId="{776978BA-B8C8-7A46-8D8C-7AEE2F7D7740}" type="presParOf" srcId="{BFE8E89B-5FE8-4048-9025-3CBF83D1FBBB}" destId="{D37EBF80-5186-6F47-B774-C4A6532549E5}" srcOrd="1" destOrd="0" presId="urn:microsoft.com/office/officeart/2005/8/layout/hierarchy1"/>
    <dgm:cxn modelId="{70C4298B-5D5B-D949-BA92-2FA0AFD51940}" type="presParOf" srcId="{C90F66EB-9006-8349-AA3F-EA93F5F3F152}" destId="{35EFB721-C459-A649-BF42-741CFAF90136}" srcOrd="1" destOrd="0" presId="urn:microsoft.com/office/officeart/2005/8/layout/hierarchy1"/>
    <dgm:cxn modelId="{CB48D802-591F-4843-A9D7-E572A35ECE76}" type="presParOf" srcId="{9FBB96AE-9582-F240-B087-8EA272A6370C}" destId="{EE6E1EC5-4056-B64A-B280-C6F5808E2A55}" srcOrd="3" destOrd="0" presId="urn:microsoft.com/office/officeart/2005/8/layout/hierarchy1"/>
    <dgm:cxn modelId="{53E1CF5E-8B77-3645-B83D-5CC775E5A580}" type="presParOf" srcId="{EE6E1EC5-4056-B64A-B280-C6F5808E2A55}" destId="{651A646C-5413-1143-96C1-5CE9D90DDD4F}" srcOrd="0" destOrd="0" presId="urn:microsoft.com/office/officeart/2005/8/layout/hierarchy1"/>
    <dgm:cxn modelId="{21DB4F0C-A137-E043-9056-91AF0B3DC488}" type="presParOf" srcId="{651A646C-5413-1143-96C1-5CE9D90DDD4F}" destId="{4AC67F69-A88C-8843-A7C4-473EAC6A6A6E}" srcOrd="0" destOrd="0" presId="urn:microsoft.com/office/officeart/2005/8/layout/hierarchy1"/>
    <dgm:cxn modelId="{12D79974-009C-6A4D-9729-1D4A718F3A9F}" type="presParOf" srcId="{651A646C-5413-1143-96C1-5CE9D90DDD4F}" destId="{168874A2-4853-8744-AE89-5D9553C7EEAA}" srcOrd="1" destOrd="0" presId="urn:microsoft.com/office/officeart/2005/8/layout/hierarchy1"/>
    <dgm:cxn modelId="{7A40FA12-CE86-E346-9923-B64827EA1732}" type="presParOf" srcId="{EE6E1EC5-4056-B64A-B280-C6F5808E2A55}" destId="{F6FBDFE6-DC38-584D-9434-CD333C2D49DA}" srcOrd="1" destOrd="0" presId="urn:microsoft.com/office/officeart/2005/8/layout/hierarchy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BACCCBE-1097-48D9-8147-314F9F8ADB89}" type="doc">
      <dgm:prSet loTypeId="urn:microsoft.com/office/officeart/2005/8/layout/hierarchy1" loCatId="hierarchy" qsTypeId="urn:microsoft.com/office/officeart/2005/8/quickstyle/simple1" qsCatId="simple" csTypeId="urn:microsoft.com/office/officeart/2005/8/colors/accent1_2" csCatId="accent1" phldr="1"/>
      <dgm:spPr/>
      <dgm:t>
        <a:bodyPr/>
        <a:lstStyle/>
        <a:p>
          <a:endParaRPr lang="en-US"/>
        </a:p>
      </dgm:t>
    </dgm:pt>
    <dgm:pt modelId="{39D12D73-FB65-4219-9BCD-71AB618BC8BB}">
      <dgm:prSet/>
      <dgm:spPr/>
      <dgm:t>
        <a:bodyPr/>
        <a:lstStyle/>
        <a:p>
          <a:pPr>
            <a:defRPr cap="all"/>
          </a:pPr>
          <a:r>
            <a:rPr lang="cs-CZ">
              <a:latin typeface="Arial" panose="020B0604020202020204" pitchFamily="34" charset="0"/>
              <a:cs typeface="Arial" panose="020B0604020202020204" pitchFamily="34" charset="0"/>
            </a:rPr>
            <a:t>E-maily</a:t>
          </a:r>
          <a:endParaRPr lang="en-US">
            <a:latin typeface="Arial" panose="020B0604020202020204" pitchFamily="34" charset="0"/>
            <a:cs typeface="Arial" panose="020B0604020202020204" pitchFamily="34" charset="0"/>
          </a:endParaRPr>
        </a:p>
      </dgm:t>
    </dgm:pt>
    <dgm:pt modelId="{B6025D72-13DF-49CC-A843-A440DCB4FAA9}" type="parTrans" cxnId="{07082F9A-840B-4AB9-8E8E-34A0E21730C3}">
      <dgm:prSet/>
      <dgm:spPr/>
      <dgm:t>
        <a:bodyPr/>
        <a:lstStyle/>
        <a:p>
          <a:endParaRPr lang="en-US"/>
        </a:p>
      </dgm:t>
    </dgm:pt>
    <dgm:pt modelId="{5BBE50FA-89CA-4CE8-8C58-AECC4C764521}" type="sibTrans" cxnId="{07082F9A-840B-4AB9-8E8E-34A0E21730C3}">
      <dgm:prSet/>
      <dgm:spPr/>
      <dgm:t>
        <a:bodyPr/>
        <a:lstStyle/>
        <a:p>
          <a:endParaRPr lang="en-US"/>
        </a:p>
      </dgm:t>
    </dgm:pt>
    <dgm:pt modelId="{96507EC0-9CA2-4D85-9881-015C239BD69B}">
      <dgm:prSet/>
      <dgm:spPr/>
      <dgm:t>
        <a:bodyPr/>
        <a:lstStyle/>
        <a:p>
          <a:pPr>
            <a:defRPr cap="all"/>
          </a:pPr>
          <a:r>
            <a:rPr lang="cs-CZ">
              <a:latin typeface="Arial" panose="020B0604020202020204" pitchFamily="34" charset="0"/>
              <a:cs typeface="Arial" panose="020B0604020202020204" pitchFamily="34" charset="0"/>
            </a:rPr>
            <a:t>SMS zprávy</a:t>
          </a:r>
          <a:endParaRPr lang="en-US">
            <a:latin typeface="Arial" panose="020B0604020202020204" pitchFamily="34" charset="0"/>
            <a:cs typeface="Arial" panose="020B0604020202020204" pitchFamily="34" charset="0"/>
          </a:endParaRPr>
        </a:p>
      </dgm:t>
    </dgm:pt>
    <dgm:pt modelId="{00520594-BBEA-4421-8A47-3B6B73B8C7DA}" type="parTrans" cxnId="{A2AA4493-668B-4E94-8DE7-6AA8725C204F}">
      <dgm:prSet/>
      <dgm:spPr/>
      <dgm:t>
        <a:bodyPr/>
        <a:lstStyle/>
        <a:p>
          <a:endParaRPr lang="en-US"/>
        </a:p>
      </dgm:t>
    </dgm:pt>
    <dgm:pt modelId="{5322EC70-3E1F-40EE-A85C-220591A79C31}" type="sibTrans" cxnId="{A2AA4493-668B-4E94-8DE7-6AA8725C204F}">
      <dgm:prSet/>
      <dgm:spPr/>
      <dgm:t>
        <a:bodyPr/>
        <a:lstStyle/>
        <a:p>
          <a:endParaRPr lang="en-US"/>
        </a:p>
      </dgm:t>
    </dgm:pt>
    <dgm:pt modelId="{055D8B14-FD70-42A9-BE76-6078A73F2916}">
      <dgm:prSet/>
      <dgm:spPr/>
      <dgm:t>
        <a:bodyPr/>
        <a:lstStyle/>
        <a:p>
          <a:pPr>
            <a:defRPr cap="all"/>
          </a:pPr>
          <a:r>
            <a:rPr lang="cs-CZ">
              <a:latin typeface="Arial" panose="020B0604020202020204" pitchFamily="34" charset="0"/>
              <a:cs typeface="Arial" panose="020B0604020202020204" pitchFamily="34" charset="0"/>
            </a:rPr>
            <a:t>Obtěžující volání (prozvánění)</a:t>
          </a:r>
          <a:endParaRPr lang="en-US">
            <a:latin typeface="Arial" panose="020B0604020202020204" pitchFamily="34" charset="0"/>
            <a:cs typeface="Arial" panose="020B0604020202020204" pitchFamily="34" charset="0"/>
          </a:endParaRPr>
        </a:p>
      </dgm:t>
    </dgm:pt>
    <dgm:pt modelId="{4322492B-5DAF-4C8A-86F6-5D17A86665F4}" type="parTrans" cxnId="{81233C21-32E9-4DB3-8AF4-00C6E1738537}">
      <dgm:prSet/>
      <dgm:spPr/>
      <dgm:t>
        <a:bodyPr/>
        <a:lstStyle/>
        <a:p>
          <a:endParaRPr lang="en-US"/>
        </a:p>
      </dgm:t>
    </dgm:pt>
    <dgm:pt modelId="{7935CED3-0943-4E41-8C13-82F2463D8064}" type="sibTrans" cxnId="{81233C21-32E9-4DB3-8AF4-00C6E1738537}">
      <dgm:prSet/>
      <dgm:spPr/>
      <dgm:t>
        <a:bodyPr/>
        <a:lstStyle/>
        <a:p>
          <a:endParaRPr lang="en-US"/>
        </a:p>
      </dgm:t>
    </dgm:pt>
    <dgm:pt modelId="{CC736968-EC10-AB45-AB5C-6F1ACB709E9C}" type="pres">
      <dgm:prSet presAssocID="{ABACCCBE-1097-48D9-8147-314F9F8ADB89}" presName="hierChild1" presStyleCnt="0">
        <dgm:presLayoutVars>
          <dgm:chPref val="1"/>
          <dgm:dir/>
          <dgm:animOne val="branch"/>
          <dgm:animLvl val="lvl"/>
          <dgm:resizeHandles/>
        </dgm:presLayoutVars>
      </dgm:prSet>
      <dgm:spPr/>
    </dgm:pt>
    <dgm:pt modelId="{8F95F4BA-578E-1D40-9098-29DCD14B8AF9}" type="pres">
      <dgm:prSet presAssocID="{39D12D73-FB65-4219-9BCD-71AB618BC8BB}" presName="hierRoot1" presStyleCnt="0"/>
      <dgm:spPr/>
    </dgm:pt>
    <dgm:pt modelId="{73B414A4-6793-DA42-8EB8-9852FD45DB43}" type="pres">
      <dgm:prSet presAssocID="{39D12D73-FB65-4219-9BCD-71AB618BC8BB}" presName="composite" presStyleCnt="0"/>
      <dgm:spPr/>
    </dgm:pt>
    <dgm:pt modelId="{41504191-BF45-9940-8DDB-42860ABC6E8D}" type="pres">
      <dgm:prSet presAssocID="{39D12D73-FB65-4219-9BCD-71AB618BC8BB}" presName="background" presStyleLbl="node0" presStyleIdx="0" presStyleCnt="3"/>
      <dgm:spPr/>
    </dgm:pt>
    <dgm:pt modelId="{A06388DD-153A-914F-9258-236565DA14B3}" type="pres">
      <dgm:prSet presAssocID="{39D12D73-FB65-4219-9BCD-71AB618BC8BB}" presName="text" presStyleLbl="fgAcc0" presStyleIdx="0" presStyleCnt="3">
        <dgm:presLayoutVars>
          <dgm:chPref val="3"/>
        </dgm:presLayoutVars>
      </dgm:prSet>
      <dgm:spPr/>
    </dgm:pt>
    <dgm:pt modelId="{74A922FA-E135-964A-8C6E-B23B4538A476}" type="pres">
      <dgm:prSet presAssocID="{39D12D73-FB65-4219-9BCD-71AB618BC8BB}" presName="hierChild2" presStyleCnt="0"/>
      <dgm:spPr/>
    </dgm:pt>
    <dgm:pt modelId="{374816BB-2D1A-794C-A31C-66280117B846}" type="pres">
      <dgm:prSet presAssocID="{96507EC0-9CA2-4D85-9881-015C239BD69B}" presName="hierRoot1" presStyleCnt="0"/>
      <dgm:spPr/>
    </dgm:pt>
    <dgm:pt modelId="{0648B1E0-1F5C-9544-9466-E132B210B212}" type="pres">
      <dgm:prSet presAssocID="{96507EC0-9CA2-4D85-9881-015C239BD69B}" presName="composite" presStyleCnt="0"/>
      <dgm:spPr/>
    </dgm:pt>
    <dgm:pt modelId="{F23AC454-178C-5B45-9334-1D63EDF95A38}" type="pres">
      <dgm:prSet presAssocID="{96507EC0-9CA2-4D85-9881-015C239BD69B}" presName="background" presStyleLbl="node0" presStyleIdx="1" presStyleCnt="3"/>
      <dgm:spPr/>
    </dgm:pt>
    <dgm:pt modelId="{BDF27F52-269B-3C46-BBDA-ACA4B6D06EA8}" type="pres">
      <dgm:prSet presAssocID="{96507EC0-9CA2-4D85-9881-015C239BD69B}" presName="text" presStyleLbl="fgAcc0" presStyleIdx="1" presStyleCnt="3">
        <dgm:presLayoutVars>
          <dgm:chPref val="3"/>
        </dgm:presLayoutVars>
      </dgm:prSet>
      <dgm:spPr/>
    </dgm:pt>
    <dgm:pt modelId="{E71948E8-33E7-8C46-B020-922CF6D29DCC}" type="pres">
      <dgm:prSet presAssocID="{96507EC0-9CA2-4D85-9881-015C239BD69B}" presName="hierChild2" presStyleCnt="0"/>
      <dgm:spPr/>
    </dgm:pt>
    <dgm:pt modelId="{B0A3F293-5568-EF40-A442-FCBAA2098355}" type="pres">
      <dgm:prSet presAssocID="{055D8B14-FD70-42A9-BE76-6078A73F2916}" presName="hierRoot1" presStyleCnt="0"/>
      <dgm:spPr/>
    </dgm:pt>
    <dgm:pt modelId="{E14D21E9-0257-1B42-98D8-9CB064C8DC80}" type="pres">
      <dgm:prSet presAssocID="{055D8B14-FD70-42A9-BE76-6078A73F2916}" presName="composite" presStyleCnt="0"/>
      <dgm:spPr/>
    </dgm:pt>
    <dgm:pt modelId="{1BADF795-18E4-1547-B21B-9BA01A7C949C}" type="pres">
      <dgm:prSet presAssocID="{055D8B14-FD70-42A9-BE76-6078A73F2916}" presName="background" presStyleLbl="node0" presStyleIdx="2" presStyleCnt="3"/>
      <dgm:spPr/>
    </dgm:pt>
    <dgm:pt modelId="{49DA8003-B296-5F4E-9805-9804D6460C87}" type="pres">
      <dgm:prSet presAssocID="{055D8B14-FD70-42A9-BE76-6078A73F2916}" presName="text" presStyleLbl="fgAcc0" presStyleIdx="2" presStyleCnt="3">
        <dgm:presLayoutVars>
          <dgm:chPref val="3"/>
        </dgm:presLayoutVars>
      </dgm:prSet>
      <dgm:spPr/>
    </dgm:pt>
    <dgm:pt modelId="{2F09EE10-9083-8048-827E-D4BC0DCEFA1A}" type="pres">
      <dgm:prSet presAssocID="{055D8B14-FD70-42A9-BE76-6078A73F2916}" presName="hierChild2" presStyleCnt="0"/>
      <dgm:spPr/>
    </dgm:pt>
  </dgm:ptLst>
  <dgm:cxnLst>
    <dgm:cxn modelId="{07D7F619-B9ED-ED49-B81A-F555DDE4D2AB}" type="presOf" srcId="{39D12D73-FB65-4219-9BCD-71AB618BC8BB}" destId="{A06388DD-153A-914F-9258-236565DA14B3}" srcOrd="0" destOrd="0" presId="urn:microsoft.com/office/officeart/2005/8/layout/hierarchy1"/>
    <dgm:cxn modelId="{81233C21-32E9-4DB3-8AF4-00C6E1738537}" srcId="{ABACCCBE-1097-48D9-8147-314F9F8ADB89}" destId="{055D8B14-FD70-42A9-BE76-6078A73F2916}" srcOrd="2" destOrd="0" parTransId="{4322492B-5DAF-4C8A-86F6-5D17A86665F4}" sibTransId="{7935CED3-0943-4E41-8C13-82F2463D8064}"/>
    <dgm:cxn modelId="{A2AA4493-668B-4E94-8DE7-6AA8725C204F}" srcId="{ABACCCBE-1097-48D9-8147-314F9F8ADB89}" destId="{96507EC0-9CA2-4D85-9881-015C239BD69B}" srcOrd="1" destOrd="0" parTransId="{00520594-BBEA-4421-8A47-3B6B73B8C7DA}" sibTransId="{5322EC70-3E1F-40EE-A85C-220591A79C31}"/>
    <dgm:cxn modelId="{07082F9A-840B-4AB9-8E8E-34A0E21730C3}" srcId="{ABACCCBE-1097-48D9-8147-314F9F8ADB89}" destId="{39D12D73-FB65-4219-9BCD-71AB618BC8BB}" srcOrd="0" destOrd="0" parTransId="{B6025D72-13DF-49CC-A843-A440DCB4FAA9}" sibTransId="{5BBE50FA-89CA-4CE8-8C58-AECC4C764521}"/>
    <dgm:cxn modelId="{356662B5-7E24-6041-89B8-970654891092}" type="presOf" srcId="{055D8B14-FD70-42A9-BE76-6078A73F2916}" destId="{49DA8003-B296-5F4E-9805-9804D6460C87}" srcOrd="0" destOrd="0" presId="urn:microsoft.com/office/officeart/2005/8/layout/hierarchy1"/>
    <dgm:cxn modelId="{2486B8F1-C23E-B04C-8C58-F101EB1F0206}" type="presOf" srcId="{ABACCCBE-1097-48D9-8147-314F9F8ADB89}" destId="{CC736968-EC10-AB45-AB5C-6F1ACB709E9C}" srcOrd="0" destOrd="0" presId="urn:microsoft.com/office/officeart/2005/8/layout/hierarchy1"/>
    <dgm:cxn modelId="{5A10F0FE-9E33-CB4F-9248-A66552844EFE}" type="presOf" srcId="{96507EC0-9CA2-4D85-9881-015C239BD69B}" destId="{BDF27F52-269B-3C46-BBDA-ACA4B6D06EA8}" srcOrd="0" destOrd="0" presId="urn:microsoft.com/office/officeart/2005/8/layout/hierarchy1"/>
    <dgm:cxn modelId="{3057E78A-1BBF-6949-BCCE-F56232825325}" type="presParOf" srcId="{CC736968-EC10-AB45-AB5C-6F1ACB709E9C}" destId="{8F95F4BA-578E-1D40-9098-29DCD14B8AF9}" srcOrd="0" destOrd="0" presId="urn:microsoft.com/office/officeart/2005/8/layout/hierarchy1"/>
    <dgm:cxn modelId="{04DE3056-78BA-3D4D-9305-F48BBBA41901}" type="presParOf" srcId="{8F95F4BA-578E-1D40-9098-29DCD14B8AF9}" destId="{73B414A4-6793-DA42-8EB8-9852FD45DB43}" srcOrd="0" destOrd="0" presId="urn:microsoft.com/office/officeart/2005/8/layout/hierarchy1"/>
    <dgm:cxn modelId="{E1B6A736-6FC0-9446-BC10-C2E6C2CC09A2}" type="presParOf" srcId="{73B414A4-6793-DA42-8EB8-9852FD45DB43}" destId="{41504191-BF45-9940-8DDB-42860ABC6E8D}" srcOrd="0" destOrd="0" presId="urn:microsoft.com/office/officeart/2005/8/layout/hierarchy1"/>
    <dgm:cxn modelId="{071F06B0-700A-5C4F-BADE-B75EC5A914AB}" type="presParOf" srcId="{73B414A4-6793-DA42-8EB8-9852FD45DB43}" destId="{A06388DD-153A-914F-9258-236565DA14B3}" srcOrd="1" destOrd="0" presId="urn:microsoft.com/office/officeart/2005/8/layout/hierarchy1"/>
    <dgm:cxn modelId="{DDA69304-DDDA-0F40-9267-9ACE8DD3965B}" type="presParOf" srcId="{8F95F4BA-578E-1D40-9098-29DCD14B8AF9}" destId="{74A922FA-E135-964A-8C6E-B23B4538A476}" srcOrd="1" destOrd="0" presId="urn:microsoft.com/office/officeart/2005/8/layout/hierarchy1"/>
    <dgm:cxn modelId="{403F10CB-04EE-EA44-98BD-AD4F969640EC}" type="presParOf" srcId="{CC736968-EC10-AB45-AB5C-6F1ACB709E9C}" destId="{374816BB-2D1A-794C-A31C-66280117B846}" srcOrd="1" destOrd="0" presId="urn:microsoft.com/office/officeart/2005/8/layout/hierarchy1"/>
    <dgm:cxn modelId="{B05CFB9D-F13F-C649-AD44-4B1A4551038A}" type="presParOf" srcId="{374816BB-2D1A-794C-A31C-66280117B846}" destId="{0648B1E0-1F5C-9544-9466-E132B210B212}" srcOrd="0" destOrd="0" presId="urn:microsoft.com/office/officeart/2005/8/layout/hierarchy1"/>
    <dgm:cxn modelId="{EE69CA31-D24B-4B4F-819D-0A1AF02C774B}" type="presParOf" srcId="{0648B1E0-1F5C-9544-9466-E132B210B212}" destId="{F23AC454-178C-5B45-9334-1D63EDF95A38}" srcOrd="0" destOrd="0" presId="urn:microsoft.com/office/officeart/2005/8/layout/hierarchy1"/>
    <dgm:cxn modelId="{FE890C16-645D-B448-9F45-E47B3CC8E0E7}" type="presParOf" srcId="{0648B1E0-1F5C-9544-9466-E132B210B212}" destId="{BDF27F52-269B-3C46-BBDA-ACA4B6D06EA8}" srcOrd="1" destOrd="0" presId="urn:microsoft.com/office/officeart/2005/8/layout/hierarchy1"/>
    <dgm:cxn modelId="{507D9979-DD2E-0142-A90B-7D17E852B391}" type="presParOf" srcId="{374816BB-2D1A-794C-A31C-66280117B846}" destId="{E71948E8-33E7-8C46-B020-922CF6D29DCC}" srcOrd="1" destOrd="0" presId="urn:microsoft.com/office/officeart/2005/8/layout/hierarchy1"/>
    <dgm:cxn modelId="{EA73E706-D330-B447-81A1-A83C5BACB2DE}" type="presParOf" srcId="{CC736968-EC10-AB45-AB5C-6F1ACB709E9C}" destId="{B0A3F293-5568-EF40-A442-FCBAA2098355}" srcOrd="2" destOrd="0" presId="urn:microsoft.com/office/officeart/2005/8/layout/hierarchy1"/>
    <dgm:cxn modelId="{94B940F3-324F-3246-914A-B12F97CF350A}" type="presParOf" srcId="{B0A3F293-5568-EF40-A442-FCBAA2098355}" destId="{E14D21E9-0257-1B42-98D8-9CB064C8DC80}" srcOrd="0" destOrd="0" presId="urn:microsoft.com/office/officeart/2005/8/layout/hierarchy1"/>
    <dgm:cxn modelId="{76B04A3A-8F3D-6D4F-BAC2-F1C7E5490734}" type="presParOf" srcId="{E14D21E9-0257-1B42-98D8-9CB064C8DC80}" destId="{1BADF795-18E4-1547-B21B-9BA01A7C949C}" srcOrd="0" destOrd="0" presId="urn:microsoft.com/office/officeart/2005/8/layout/hierarchy1"/>
    <dgm:cxn modelId="{A1314C11-0FD8-7744-83D8-438FB96E0830}" type="presParOf" srcId="{E14D21E9-0257-1B42-98D8-9CB064C8DC80}" destId="{49DA8003-B296-5F4E-9805-9804D6460C87}" srcOrd="1" destOrd="0" presId="urn:microsoft.com/office/officeart/2005/8/layout/hierarchy1"/>
    <dgm:cxn modelId="{3A650F16-E860-DA43-885A-D7FDE78089C9}" type="presParOf" srcId="{B0A3F293-5568-EF40-A442-FCBAA2098355}" destId="{2F09EE10-9083-8048-827E-D4BC0DCEFA1A}" srcOrd="1" destOrd="0" presId="urn:microsoft.com/office/officeart/2005/8/layout/hierarchy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7538AC5-1B8E-4B50-861E-7E5D734FC8A0}">
      <dsp:nvSpPr>
        <dsp:cNvPr id="0" name=""/>
        <dsp:cNvSpPr/>
      </dsp:nvSpPr>
      <dsp:spPr>
        <a:xfrm>
          <a:off x="973190" y="429638"/>
          <a:ext cx="1264141" cy="1264141"/>
        </a:xfrm>
        <a:prstGeom prst="ellipse">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E10D28D-97CA-4A94-8E01-97AF45CB958B}">
      <dsp:nvSpPr>
        <dsp:cNvPr id="0" name=""/>
        <dsp:cNvSpPr/>
      </dsp:nvSpPr>
      <dsp:spPr>
        <a:xfrm>
          <a:off x="1242597" y="699046"/>
          <a:ext cx="725326" cy="725326"/>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DAB351A3-C0F5-48D3-9644-EC75483F953A}">
      <dsp:nvSpPr>
        <dsp:cNvPr id="0" name=""/>
        <dsp:cNvSpPr/>
      </dsp:nvSpPr>
      <dsp:spPr>
        <a:xfrm>
          <a:off x="569079" y="2087529"/>
          <a:ext cx="2072362"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755650">
            <a:lnSpc>
              <a:spcPct val="90000"/>
            </a:lnSpc>
            <a:spcBef>
              <a:spcPct val="0"/>
            </a:spcBef>
            <a:spcAft>
              <a:spcPct val="35000"/>
            </a:spcAft>
            <a:buNone/>
            <a:defRPr cap="all"/>
          </a:pPr>
          <a:r>
            <a:rPr lang="cs-CZ" sz="1700" b="0" i="1" kern="1200" dirty="0">
              <a:latin typeface="Arial Narrow" panose="020B0604020202020204" pitchFamily="34" charset="0"/>
              <a:ea typeface="Ayuthaya" pitchFamily="2" charset="-34"/>
              <a:cs typeface="Arial Narrow" panose="020B0604020202020204" pitchFamily="34" charset="0"/>
            </a:rPr>
            <a:t>Co je to kyberšikana?</a:t>
          </a:r>
          <a:endParaRPr lang="en-US" sz="1700" b="0" i="1" kern="1200" dirty="0">
            <a:latin typeface="Arial Narrow" panose="020B0604020202020204" pitchFamily="34" charset="0"/>
            <a:ea typeface="Ayuthaya" pitchFamily="2" charset="-34"/>
            <a:cs typeface="Arial Narrow" panose="020B0604020202020204" pitchFamily="34" charset="0"/>
          </a:endParaRPr>
        </a:p>
      </dsp:txBody>
      <dsp:txXfrm>
        <a:off x="569079" y="2087529"/>
        <a:ext cx="2072362" cy="720000"/>
      </dsp:txXfrm>
    </dsp:sp>
    <dsp:sp modelId="{033925BC-2BC3-480F-BE72-3873BD3EEA95}">
      <dsp:nvSpPr>
        <dsp:cNvPr id="0" name=""/>
        <dsp:cNvSpPr/>
      </dsp:nvSpPr>
      <dsp:spPr>
        <a:xfrm>
          <a:off x="3408216" y="429638"/>
          <a:ext cx="1264141" cy="1264141"/>
        </a:xfrm>
        <a:prstGeom prst="ellipse">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C0BBCBE-59B4-4E2B-8F5B-06CA882EE350}">
      <dsp:nvSpPr>
        <dsp:cNvPr id="0" name=""/>
        <dsp:cNvSpPr/>
      </dsp:nvSpPr>
      <dsp:spPr>
        <a:xfrm>
          <a:off x="3677623" y="699046"/>
          <a:ext cx="725326" cy="725326"/>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78EC2755-1A03-446A-869A-BCE73B898DB4}">
      <dsp:nvSpPr>
        <dsp:cNvPr id="0" name=""/>
        <dsp:cNvSpPr/>
      </dsp:nvSpPr>
      <dsp:spPr>
        <a:xfrm>
          <a:off x="3004105" y="2087529"/>
          <a:ext cx="2072362"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755650">
            <a:lnSpc>
              <a:spcPct val="90000"/>
            </a:lnSpc>
            <a:spcBef>
              <a:spcPct val="0"/>
            </a:spcBef>
            <a:spcAft>
              <a:spcPct val="35000"/>
            </a:spcAft>
            <a:buNone/>
            <a:defRPr cap="all"/>
          </a:pPr>
          <a:r>
            <a:rPr lang="cs-CZ" sz="1700" b="0" i="1" kern="1200" dirty="0">
              <a:latin typeface="Arial" panose="020B0604020202020204" pitchFamily="34" charset="0"/>
              <a:cs typeface="Arial" panose="020B0604020202020204" pitchFamily="34" charset="0"/>
            </a:rPr>
            <a:t>Kde se s kyberšikanou můžeme potkat?</a:t>
          </a:r>
          <a:endParaRPr lang="en-US" sz="1700" b="0" i="1" kern="1200" dirty="0">
            <a:latin typeface="Arial" panose="020B0604020202020204" pitchFamily="34" charset="0"/>
            <a:cs typeface="Arial" panose="020B0604020202020204" pitchFamily="34" charset="0"/>
          </a:endParaRPr>
        </a:p>
      </dsp:txBody>
      <dsp:txXfrm>
        <a:off x="3004105" y="2087529"/>
        <a:ext cx="2072362" cy="720000"/>
      </dsp:txXfrm>
    </dsp:sp>
    <dsp:sp modelId="{369AE334-61CA-4275-9380-11C17AE62E34}">
      <dsp:nvSpPr>
        <dsp:cNvPr id="0" name=""/>
        <dsp:cNvSpPr/>
      </dsp:nvSpPr>
      <dsp:spPr>
        <a:xfrm>
          <a:off x="5843242" y="429638"/>
          <a:ext cx="1264141" cy="1264141"/>
        </a:xfrm>
        <a:prstGeom prst="ellipse">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75278A3-22B3-4309-AE26-B5A252CDB656}">
      <dsp:nvSpPr>
        <dsp:cNvPr id="0" name=""/>
        <dsp:cNvSpPr/>
      </dsp:nvSpPr>
      <dsp:spPr>
        <a:xfrm>
          <a:off x="6112649" y="699046"/>
          <a:ext cx="725326" cy="725326"/>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77D89A50-D035-4482-8C0D-71C8C0427EE9}">
      <dsp:nvSpPr>
        <dsp:cNvPr id="0" name=""/>
        <dsp:cNvSpPr/>
      </dsp:nvSpPr>
      <dsp:spPr>
        <a:xfrm>
          <a:off x="5439131" y="2087529"/>
          <a:ext cx="2072362"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755650">
            <a:lnSpc>
              <a:spcPct val="90000"/>
            </a:lnSpc>
            <a:spcBef>
              <a:spcPct val="0"/>
            </a:spcBef>
            <a:spcAft>
              <a:spcPct val="35000"/>
            </a:spcAft>
            <a:buNone/>
            <a:defRPr cap="all"/>
          </a:pPr>
          <a:r>
            <a:rPr lang="cs-CZ" sz="1700" i="1" kern="1200" dirty="0">
              <a:latin typeface="Arial" panose="020B0604020202020204" pitchFamily="34" charset="0"/>
              <a:cs typeface="Arial" panose="020B0604020202020204" pitchFamily="34" charset="0"/>
            </a:rPr>
            <a:t>Jak se proti kyberšikaně bránit?</a:t>
          </a:r>
          <a:endParaRPr lang="en-US" sz="1700" i="1" kern="1200" dirty="0">
            <a:latin typeface="Arial" panose="020B0604020202020204" pitchFamily="34" charset="0"/>
            <a:cs typeface="Arial" panose="020B0604020202020204" pitchFamily="34" charset="0"/>
          </a:endParaRPr>
        </a:p>
      </dsp:txBody>
      <dsp:txXfrm>
        <a:off x="5439131" y="2087529"/>
        <a:ext cx="2072362" cy="720000"/>
      </dsp:txXfrm>
    </dsp:sp>
    <dsp:sp modelId="{4B446565-BD42-46A2-B474-BDA779F21115}">
      <dsp:nvSpPr>
        <dsp:cNvPr id="0" name=""/>
        <dsp:cNvSpPr/>
      </dsp:nvSpPr>
      <dsp:spPr>
        <a:xfrm>
          <a:off x="8278268" y="429638"/>
          <a:ext cx="1264141" cy="1264141"/>
        </a:xfrm>
        <a:prstGeom prst="ellipse">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A221EE4-7411-46C4-B825-9E32DCFD87A7}">
      <dsp:nvSpPr>
        <dsp:cNvPr id="0" name=""/>
        <dsp:cNvSpPr/>
      </dsp:nvSpPr>
      <dsp:spPr>
        <a:xfrm>
          <a:off x="8547675" y="699046"/>
          <a:ext cx="725326" cy="725326"/>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72104071-456B-4372-96B4-9274D3582BA1}">
      <dsp:nvSpPr>
        <dsp:cNvPr id="0" name=""/>
        <dsp:cNvSpPr/>
      </dsp:nvSpPr>
      <dsp:spPr>
        <a:xfrm>
          <a:off x="7860189" y="2087529"/>
          <a:ext cx="2072362"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755650">
            <a:lnSpc>
              <a:spcPct val="90000"/>
            </a:lnSpc>
            <a:spcBef>
              <a:spcPct val="0"/>
            </a:spcBef>
            <a:spcAft>
              <a:spcPct val="35000"/>
            </a:spcAft>
            <a:buNone/>
            <a:defRPr cap="all"/>
          </a:pPr>
          <a:r>
            <a:rPr lang="cs-CZ" sz="1700" i="1" kern="1200">
              <a:latin typeface="Arial" panose="020B0604020202020204" pitchFamily="34" charset="0"/>
              <a:cs typeface="Arial" panose="020B0604020202020204" pitchFamily="34" charset="0"/>
            </a:rPr>
            <a:t>Komu si říct o pomoc?</a:t>
          </a:r>
          <a:endParaRPr lang="en-US" sz="1700" i="1" kern="1200">
            <a:latin typeface="Arial" panose="020B0604020202020204" pitchFamily="34" charset="0"/>
            <a:cs typeface="Arial" panose="020B0604020202020204" pitchFamily="34" charset="0"/>
          </a:endParaRPr>
        </a:p>
      </dsp:txBody>
      <dsp:txXfrm>
        <a:off x="7860189" y="2087529"/>
        <a:ext cx="2072362" cy="72000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DB36373-B5D3-BB43-81E4-C62039B1040D}">
      <dsp:nvSpPr>
        <dsp:cNvPr id="0" name=""/>
        <dsp:cNvSpPr/>
      </dsp:nvSpPr>
      <dsp:spPr>
        <a:xfrm>
          <a:off x="3198" y="893985"/>
          <a:ext cx="2283378" cy="144994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0EE92B3-D0B0-CB4F-B7EB-543DEBD40906}">
      <dsp:nvSpPr>
        <dsp:cNvPr id="0" name=""/>
        <dsp:cNvSpPr/>
      </dsp:nvSpPr>
      <dsp:spPr>
        <a:xfrm>
          <a:off x="256906" y="1135009"/>
          <a:ext cx="2283378" cy="1449945"/>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cs-CZ" sz="2800" kern="1200" dirty="0">
              <a:latin typeface="Arial" panose="020B0604020202020204" pitchFamily="34" charset="0"/>
              <a:cs typeface="Arial" panose="020B0604020202020204" pitchFamily="34" charset="0"/>
            </a:rPr>
            <a:t>Sdílení nevhodných fotografií</a:t>
          </a:r>
          <a:endParaRPr lang="en-US" sz="2800" kern="1200" dirty="0">
            <a:latin typeface="Arial" panose="020B0604020202020204" pitchFamily="34" charset="0"/>
            <a:cs typeface="Arial" panose="020B0604020202020204" pitchFamily="34" charset="0"/>
          </a:endParaRPr>
        </a:p>
      </dsp:txBody>
      <dsp:txXfrm>
        <a:off x="299373" y="1177476"/>
        <a:ext cx="2198444" cy="1365011"/>
      </dsp:txXfrm>
    </dsp:sp>
    <dsp:sp modelId="{024947DD-A368-BA49-BA90-F53BEEF92975}">
      <dsp:nvSpPr>
        <dsp:cNvPr id="0" name=""/>
        <dsp:cNvSpPr/>
      </dsp:nvSpPr>
      <dsp:spPr>
        <a:xfrm>
          <a:off x="2793993" y="893985"/>
          <a:ext cx="2283378" cy="144994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0709CF8-A907-0448-802D-2413E505FA70}">
      <dsp:nvSpPr>
        <dsp:cNvPr id="0" name=""/>
        <dsp:cNvSpPr/>
      </dsp:nvSpPr>
      <dsp:spPr>
        <a:xfrm>
          <a:off x="3047702" y="1135009"/>
          <a:ext cx="2283378" cy="1449945"/>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cs-CZ" sz="3200" kern="1200" dirty="0">
              <a:latin typeface="Arial" panose="020B0604020202020204" pitchFamily="34" charset="0"/>
              <a:cs typeface="Arial" panose="020B0604020202020204" pitchFamily="34" charset="0"/>
            </a:rPr>
            <a:t>Urážení</a:t>
          </a:r>
          <a:endParaRPr lang="en-US" sz="4200" kern="1200" dirty="0">
            <a:latin typeface="Arial" panose="020B0604020202020204" pitchFamily="34" charset="0"/>
            <a:cs typeface="Arial" panose="020B0604020202020204" pitchFamily="34" charset="0"/>
          </a:endParaRPr>
        </a:p>
      </dsp:txBody>
      <dsp:txXfrm>
        <a:off x="3090169" y="1177476"/>
        <a:ext cx="2198444" cy="1365011"/>
      </dsp:txXfrm>
    </dsp:sp>
    <dsp:sp modelId="{DC5D240A-6950-E840-9532-074094936539}">
      <dsp:nvSpPr>
        <dsp:cNvPr id="0" name=""/>
        <dsp:cNvSpPr/>
      </dsp:nvSpPr>
      <dsp:spPr>
        <a:xfrm>
          <a:off x="5584788" y="893985"/>
          <a:ext cx="2283378" cy="144994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37EBF80-5186-6F47-B774-C4A6532549E5}">
      <dsp:nvSpPr>
        <dsp:cNvPr id="0" name=""/>
        <dsp:cNvSpPr/>
      </dsp:nvSpPr>
      <dsp:spPr>
        <a:xfrm>
          <a:off x="5838497" y="1135009"/>
          <a:ext cx="2283378" cy="1449945"/>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0490" tIns="110490" rIns="110490" bIns="110490" numCol="1" spcCol="1270" anchor="ctr" anchorCtr="0">
          <a:noAutofit/>
        </a:bodyPr>
        <a:lstStyle/>
        <a:p>
          <a:pPr marL="0" lvl="0" indent="0" algn="ctr" defTabSz="1289050">
            <a:lnSpc>
              <a:spcPct val="90000"/>
            </a:lnSpc>
            <a:spcBef>
              <a:spcPct val="0"/>
            </a:spcBef>
            <a:spcAft>
              <a:spcPct val="35000"/>
            </a:spcAft>
            <a:buNone/>
          </a:pPr>
          <a:r>
            <a:rPr lang="cs-CZ" sz="2900" kern="1200" dirty="0">
              <a:latin typeface="Arial" panose="020B0604020202020204" pitchFamily="34" charset="0"/>
              <a:cs typeface="Arial" panose="020B0604020202020204" pitchFamily="34" charset="0"/>
            </a:rPr>
            <a:t>Pomlouvání</a:t>
          </a:r>
          <a:endParaRPr lang="en-US" sz="2900" kern="1200" dirty="0">
            <a:latin typeface="Arial" panose="020B0604020202020204" pitchFamily="34" charset="0"/>
            <a:cs typeface="Arial" panose="020B0604020202020204" pitchFamily="34" charset="0"/>
          </a:endParaRPr>
        </a:p>
      </dsp:txBody>
      <dsp:txXfrm>
        <a:off x="5880964" y="1177476"/>
        <a:ext cx="2198444" cy="1365011"/>
      </dsp:txXfrm>
    </dsp:sp>
    <dsp:sp modelId="{4AC67F69-A88C-8843-A7C4-473EAC6A6A6E}">
      <dsp:nvSpPr>
        <dsp:cNvPr id="0" name=""/>
        <dsp:cNvSpPr/>
      </dsp:nvSpPr>
      <dsp:spPr>
        <a:xfrm>
          <a:off x="8375584" y="893985"/>
          <a:ext cx="2283378" cy="144994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68874A2-4853-8744-AE89-5D9553C7EEAA}">
      <dsp:nvSpPr>
        <dsp:cNvPr id="0" name=""/>
        <dsp:cNvSpPr/>
      </dsp:nvSpPr>
      <dsp:spPr>
        <a:xfrm>
          <a:off x="8629292" y="1135009"/>
          <a:ext cx="2283378" cy="1449945"/>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0490" tIns="110490" rIns="110490" bIns="110490" numCol="1" spcCol="1270" anchor="ctr" anchorCtr="0">
          <a:noAutofit/>
        </a:bodyPr>
        <a:lstStyle/>
        <a:p>
          <a:pPr marL="0" lvl="0" indent="0" algn="ctr" defTabSz="1289050">
            <a:lnSpc>
              <a:spcPct val="90000"/>
            </a:lnSpc>
            <a:spcBef>
              <a:spcPct val="0"/>
            </a:spcBef>
            <a:spcAft>
              <a:spcPct val="35000"/>
            </a:spcAft>
            <a:buNone/>
          </a:pPr>
          <a:r>
            <a:rPr lang="cs-CZ" sz="2900" kern="1200">
              <a:latin typeface="Arial" panose="020B0604020202020204" pitchFamily="34" charset="0"/>
              <a:cs typeface="Arial" panose="020B0604020202020204" pitchFamily="34" charset="0"/>
            </a:rPr>
            <a:t>Posměch</a:t>
          </a:r>
          <a:endParaRPr lang="en-US" sz="2900" kern="1200">
            <a:latin typeface="Arial" panose="020B0604020202020204" pitchFamily="34" charset="0"/>
            <a:cs typeface="Arial" panose="020B0604020202020204" pitchFamily="34" charset="0"/>
          </a:endParaRPr>
        </a:p>
      </dsp:txBody>
      <dsp:txXfrm>
        <a:off x="8671759" y="1177476"/>
        <a:ext cx="2198444" cy="136501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1504191-BF45-9940-8DDB-42860ABC6E8D}">
      <dsp:nvSpPr>
        <dsp:cNvPr id="0" name=""/>
        <dsp:cNvSpPr/>
      </dsp:nvSpPr>
      <dsp:spPr>
        <a:xfrm>
          <a:off x="0" y="602684"/>
          <a:ext cx="3070088" cy="194950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06388DD-153A-914F-9258-236565DA14B3}">
      <dsp:nvSpPr>
        <dsp:cNvPr id="0" name=""/>
        <dsp:cNvSpPr/>
      </dsp:nvSpPr>
      <dsp:spPr>
        <a:xfrm>
          <a:off x="341120" y="926749"/>
          <a:ext cx="3070088" cy="1949505"/>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0490" tIns="110490" rIns="110490" bIns="110490" numCol="1" spcCol="1270" anchor="ctr" anchorCtr="0">
          <a:noAutofit/>
        </a:bodyPr>
        <a:lstStyle/>
        <a:p>
          <a:pPr marL="0" lvl="0" indent="0" algn="ctr" defTabSz="1289050">
            <a:lnSpc>
              <a:spcPct val="90000"/>
            </a:lnSpc>
            <a:spcBef>
              <a:spcPct val="0"/>
            </a:spcBef>
            <a:spcAft>
              <a:spcPct val="35000"/>
            </a:spcAft>
            <a:buNone/>
            <a:defRPr cap="all"/>
          </a:pPr>
          <a:r>
            <a:rPr lang="cs-CZ" sz="2900" kern="1200">
              <a:latin typeface="Arial" panose="020B0604020202020204" pitchFamily="34" charset="0"/>
              <a:cs typeface="Arial" panose="020B0604020202020204" pitchFamily="34" charset="0"/>
            </a:rPr>
            <a:t>E-maily</a:t>
          </a:r>
          <a:endParaRPr lang="en-US" sz="2900" kern="1200">
            <a:latin typeface="Arial" panose="020B0604020202020204" pitchFamily="34" charset="0"/>
            <a:cs typeface="Arial" panose="020B0604020202020204" pitchFamily="34" charset="0"/>
          </a:endParaRPr>
        </a:p>
      </dsp:txBody>
      <dsp:txXfrm>
        <a:off x="398219" y="983848"/>
        <a:ext cx="2955890" cy="1835307"/>
      </dsp:txXfrm>
    </dsp:sp>
    <dsp:sp modelId="{F23AC454-178C-5B45-9334-1D63EDF95A38}">
      <dsp:nvSpPr>
        <dsp:cNvPr id="0" name=""/>
        <dsp:cNvSpPr/>
      </dsp:nvSpPr>
      <dsp:spPr>
        <a:xfrm>
          <a:off x="3752329" y="602684"/>
          <a:ext cx="3070088" cy="194950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DF27F52-269B-3C46-BBDA-ACA4B6D06EA8}">
      <dsp:nvSpPr>
        <dsp:cNvPr id="0" name=""/>
        <dsp:cNvSpPr/>
      </dsp:nvSpPr>
      <dsp:spPr>
        <a:xfrm>
          <a:off x="4093450" y="926749"/>
          <a:ext cx="3070088" cy="1949505"/>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0490" tIns="110490" rIns="110490" bIns="110490" numCol="1" spcCol="1270" anchor="ctr" anchorCtr="0">
          <a:noAutofit/>
        </a:bodyPr>
        <a:lstStyle/>
        <a:p>
          <a:pPr marL="0" lvl="0" indent="0" algn="ctr" defTabSz="1289050">
            <a:lnSpc>
              <a:spcPct val="90000"/>
            </a:lnSpc>
            <a:spcBef>
              <a:spcPct val="0"/>
            </a:spcBef>
            <a:spcAft>
              <a:spcPct val="35000"/>
            </a:spcAft>
            <a:buNone/>
            <a:defRPr cap="all"/>
          </a:pPr>
          <a:r>
            <a:rPr lang="cs-CZ" sz="2900" kern="1200">
              <a:latin typeface="Arial" panose="020B0604020202020204" pitchFamily="34" charset="0"/>
              <a:cs typeface="Arial" panose="020B0604020202020204" pitchFamily="34" charset="0"/>
            </a:rPr>
            <a:t>SMS zprávy</a:t>
          </a:r>
          <a:endParaRPr lang="en-US" sz="2900" kern="1200">
            <a:latin typeface="Arial" panose="020B0604020202020204" pitchFamily="34" charset="0"/>
            <a:cs typeface="Arial" panose="020B0604020202020204" pitchFamily="34" charset="0"/>
          </a:endParaRPr>
        </a:p>
      </dsp:txBody>
      <dsp:txXfrm>
        <a:off x="4150549" y="983848"/>
        <a:ext cx="2955890" cy="1835307"/>
      </dsp:txXfrm>
    </dsp:sp>
    <dsp:sp modelId="{1BADF795-18E4-1547-B21B-9BA01A7C949C}">
      <dsp:nvSpPr>
        <dsp:cNvPr id="0" name=""/>
        <dsp:cNvSpPr/>
      </dsp:nvSpPr>
      <dsp:spPr>
        <a:xfrm>
          <a:off x="7504659" y="602684"/>
          <a:ext cx="3070088" cy="194950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9DA8003-B296-5F4E-9805-9804D6460C87}">
      <dsp:nvSpPr>
        <dsp:cNvPr id="0" name=""/>
        <dsp:cNvSpPr/>
      </dsp:nvSpPr>
      <dsp:spPr>
        <a:xfrm>
          <a:off x="7845780" y="926749"/>
          <a:ext cx="3070088" cy="1949505"/>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0490" tIns="110490" rIns="110490" bIns="110490" numCol="1" spcCol="1270" anchor="ctr" anchorCtr="0">
          <a:noAutofit/>
        </a:bodyPr>
        <a:lstStyle/>
        <a:p>
          <a:pPr marL="0" lvl="0" indent="0" algn="ctr" defTabSz="1289050">
            <a:lnSpc>
              <a:spcPct val="90000"/>
            </a:lnSpc>
            <a:spcBef>
              <a:spcPct val="0"/>
            </a:spcBef>
            <a:spcAft>
              <a:spcPct val="35000"/>
            </a:spcAft>
            <a:buNone/>
            <a:defRPr cap="all"/>
          </a:pPr>
          <a:r>
            <a:rPr lang="cs-CZ" sz="2900" kern="1200">
              <a:latin typeface="Arial" panose="020B0604020202020204" pitchFamily="34" charset="0"/>
              <a:cs typeface="Arial" panose="020B0604020202020204" pitchFamily="34" charset="0"/>
            </a:rPr>
            <a:t>Obtěžující volání (prozvánění)</a:t>
          </a:r>
          <a:endParaRPr lang="en-US" sz="2900" kern="1200">
            <a:latin typeface="Arial" panose="020B0604020202020204" pitchFamily="34" charset="0"/>
            <a:cs typeface="Arial" panose="020B0604020202020204" pitchFamily="34" charset="0"/>
          </a:endParaRPr>
        </a:p>
      </dsp:txBody>
      <dsp:txXfrm>
        <a:off x="7902879" y="983848"/>
        <a:ext cx="2955890" cy="1835307"/>
      </dsp:txXfrm>
    </dsp:sp>
  </dsp:spTree>
</dsp:drawing>
</file>

<file path=ppt/diagrams/layout1.xml><?xml version="1.0" encoding="utf-8"?>
<dgm:layoutDef xmlns:dgm="http://schemas.openxmlformats.org/drawingml/2006/diagram" xmlns:a="http://schemas.openxmlformats.org/drawingml/2006/main" uniqueId="urn:microsoft.com/office/officeart/2018/5/layout/IconCircleLabelList">
  <dgm:title val="Icon Circle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layout2.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symbol pro záhlaví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cs-CZ"/>
          </a:p>
        </p:txBody>
      </p:sp>
      <p:sp>
        <p:nvSpPr>
          <p:cNvPr id="3" name="Zástupný symbol pro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A4E6128-DE8F-694A-B94C-372A8A3E536A}" type="datetimeFigureOut">
              <a:rPr lang="cs-CZ" smtClean="0"/>
              <a:t>10.05.2021</a:t>
            </a:fld>
            <a:endParaRPr lang="cs-CZ"/>
          </a:p>
        </p:txBody>
      </p:sp>
      <p:sp>
        <p:nvSpPr>
          <p:cNvPr id="4" name="Zástupný symbol pro obrázek snímk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cs-CZ"/>
          </a:p>
        </p:txBody>
      </p:sp>
      <p:sp>
        <p:nvSpPr>
          <p:cNvPr id="5" name="Zástupný symbol pro poznámky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6" name="Zástupný symbol pro zápatí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cs-CZ"/>
          </a:p>
        </p:txBody>
      </p:sp>
      <p:sp>
        <p:nvSpPr>
          <p:cNvPr id="7" name="Zástupný symbol pro číslo snímk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C2E9064-F233-3243-8973-2CA2C0EBC328}" type="slidenum">
              <a:rPr lang="cs-CZ" smtClean="0"/>
              <a:t>‹#›</a:t>
            </a:fld>
            <a:endParaRPr lang="cs-CZ"/>
          </a:p>
        </p:txBody>
      </p:sp>
    </p:spTree>
    <p:extLst>
      <p:ext uri="{BB962C8B-B14F-4D97-AF65-F5344CB8AC3E}">
        <p14:creationId xmlns:p14="http://schemas.microsoft.com/office/powerpoint/2010/main" val="37474265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dirty="0"/>
              <a:t>V dnešní prezentaci se seznámíme s pojmem kyberšikana. Je možné, že jste tento pojem nikdy neslyšeli, ale že jsem se s tímto problémem setkali, aniž byste ho uměli pojmenovat. Každý z nás mohl být v podstatě nevědomky svědkem nějakého takového útoku. Někdo mohl být svědkem i vědomě. Je to stejné, jako v reálném životě, kde se s šikanou setkáváme také. </a:t>
            </a:r>
          </a:p>
          <a:p>
            <a:r>
              <a:rPr lang="cs-CZ" dirty="0"/>
              <a:t>Důležitým bodem je kde s kyberšikanou můžeme potkat a jak se jí následně bránit. </a:t>
            </a:r>
          </a:p>
          <a:p>
            <a:r>
              <a:rPr lang="cs-CZ" dirty="0"/>
              <a:t>Pokud se s tímto setkáte, je dobré vědět, kdo vám s tím pomůže a na koho se můžete obrátit. </a:t>
            </a:r>
          </a:p>
        </p:txBody>
      </p:sp>
      <p:sp>
        <p:nvSpPr>
          <p:cNvPr id="4" name="Zástupný symbol pro číslo snímku 3"/>
          <p:cNvSpPr>
            <a:spLocks noGrp="1"/>
          </p:cNvSpPr>
          <p:nvPr>
            <p:ph type="sldNum" sz="quarter" idx="5"/>
          </p:nvPr>
        </p:nvSpPr>
        <p:spPr/>
        <p:txBody>
          <a:bodyPr/>
          <a:lstStyle/>
          <a:p>
            <a:fld id="{EC2E9064-F233-3243-8973-2CA2C0EBC328}" type="slidenum">
              <a:rPr lang="cs-CZ" smtClean="0"/>
              <a:t>2</a:t>
            </a:fld>
            <a:endParaRPr lang="cs-CZ"/>
          </a:p>
        </p:txBody>
      </p:sp>
    </p:spTree>
    <p:extLst>
      <p:ext uri="{BB962C8B-B14F-4D97-AF65-F5344CB8AC3E}">
        <p14:creationId xmlns:p14="http://schemas.microsoft.com/office/powerpoint/2010/main" val="11902220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dirty="0"/>
              <a:t>Je potřeba si uvědomit, že kyberšikana je stejně špatná a nebezpečná jako šikana, se kterou se můžeme setkat třeba právě ve škole. Nebo od spolužáků po škole, na hřišti. V podstatě kdekoliv. Kyberšikana se však děje v online prostoru. Může se zdát, že není nebezpečná, vždyť přeci na nás nikdo nemůže zaútočit fyzicky. Ovšem psychická zátěž kyberšikany je stejná jako normální šikany. </a:t>
            </a:r>
          </a:p>
          <a:p>
            <a:r>
              <a:rPr lang="cs-CZ" dirty="0"/>
              <a:t>Útočník si připadá mocný, protože má pocit anonymity a myslí si, že když nemá uvedeno své pravé jméno tak na něj nikdo nemůže. To však není pravda, v dnešní době se dá poměrně jednoduše vypátrat identita útočníka. Oběť má pocit, že se před útoky nemá kam schovat. Útok může přijít kdykoliv.</a:t>
            </a:r>
          </a:p>
        </p:txBody>
      </p:sp>
      <p:sp>
        <p:nvSpPr>
          <p:cNvPr id="4" name="Zástupný symbol pro číslo snímku 3"/>
          <p:cNvSpPr>
            <a:spLocks noGrp="1"/>
          </p:cNvSpPr>
          <p:nvPr>
            <p:ph type="sldNum" sz="quarter" idx="5"/>
          </p:nvPr>
        </p:nvSpPr>
        <p:spPr/>
        <p:txBody>
          <a:bodyPr/>
          <a:lstStyle/>
          <a:p>
            <a:fld id="{EC2E9064-F233-3243-8973-2CA2C0EBC328}" type="slidenum">
              <a:rPr lang="cs-CZ" smtClean="0"/>
              <a:t>3</a:t>
            </a:fld>
            <a:endParaRPr lang="cs-CZ"/>
          </a:p>
        </p:txBody>
      </p:sp>
    </p:spTree>
    <p:extLst>
      <p:ext uri="{BB962C8B-B14F-4D97-AF65-F5344CB8AC3E}">
        <p14:creationId xmlns:p14="http://schemas.microsoft.com/office/powerpoint/2010/main" val="36494398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dirty="0"/>
              <a:t>Sociální sítě přímo vybízí ke sdílení obsahu. Ovšem pokud je tento obsah nevhodný ne vždy to sociální síť dokáže rozeznat. Sdílení například videí či fotografií, které by pro jiného byly naprosto v pořádku mohou být pro někoho jiného devastující a naprosto nevhodné. Ale je v pořádku říct NE, tohle se mi nelíbí, nechci aby to někdo viděl.</a:t>
            </a:r>
          </a:p>
          <a:p>
            <a:r>
              <a:rPr lang="cs-CZ" dirty="0"/>
              <a:t>Dalším způsobem kyberšikany mohou být obtěžující, sprosté SMS zprávy, nevhodné e-maily či obtěžující volání.</a:t>
            </a:r>
          </a:p>
        </p:txBody>
      </p:sp>
      <p:sp>
        <p:nvSpPr>
          <p:cNvPr id="4" name="Zástupný symbol pro číslo snímku 3"/>
          <p:cNvSpPr>
            <a:spLocks noGrp="1"/>
          </p:cNvSpPr>
          <p:nvPr>
            <p:ph type="sldNum" sz="quarter" idx="5"/>
          </p:nvPr>
        </p:nvSpPr>
        <p:spPr/>
        <p:txBody>
          <a:bodyPr/>
          <a:lstStyle/>
          <a:p>
            <a:fld id="{EC2E9064-F233-3243-8973-2CA2C0EBC328}" type="slidenum">
              <a:rPr lang="cs-CZ" smtClean="0"/>
              <a:t>4</a:t>
            </a:fld>
            <a:endParaRPr lang="cs-CZ"/>
          </a:p>
        </p:txBody>
      </p:sp>
    </p:spTree>
    <p:extLst>
      <p:ext uri="{BB962C8B-B14F-4D97-AF65-F5344CB8AC3E}">
        <p14:creationId xmlns:p14="http://schemas.microsoft.com/office/powerpoint/2010/main" val="25073085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dirty="0"/>
              <a:t>Sdílení nevhodného obsahu je velkou částí kyberšikany. Pokud někdo zveřejňuje fotografie, které oběť uráží, staví jí do nepříjemné pozice, není to v pořádku. </a:t>
            </a:r>
          </a:p>
          <a:p>
            <a:r>
              <a:rPr lang="cs-CZ" dirty="0"/>
              <a:t>Urážení může probíhat například v komentářích pod fotkami či příspěvky. S tímto se můžeme setkat také například na různých fórech či skupinách na </a:t>
            </a:r>
            <a:r>
              <a:rPr lang="cs-CZ" dirty="0" err="1"/>
              <a:t>Facebooku</a:t>
            </a:r>
            <a:r>
              <a:rPr lang="cs-CZ" dirty="0"/>
              <a:t>, kdy ostatní uživatelé nevhodně komentují daný příspěvek. </a:t>
            </a:r>
          </a:p>
          <a:p>
            <a:r>
              <a:rPr lang="cs-CZ" dirty="0"/>
              <a:t>Pomocí sociálních sítí se dá velmi lehce i pomlouvat, posílat nepravdivé informace je velmi jednoduché a lidé jim mohou velmi snadno uvěřit, hlavně v případě, kdy je to nějaký jejich kamarád a není to čistě anonymní profil. </a:t>
            </a:r>
          </a:p>
          <a:p>
            <a:endParaRPr lang="cs-CZ" dirty="0"/>
          </a:p>
        </p:txBody>
      </p:sp>
      <p:sp>
        <p:nvSpPr>
          <p:cNvPr id="4" name="Zástupný symbol pro číslo snímku 3"/>
          <p:cNvSpPr>
            <a:spLocks noGrp="1"/>
          </p:cNvSpPr>
          <p:nvPr>
            <p:ph type="sldNum" sz="quarter" idx="5"/>
          </p:nvPr>
        </p:nvSpPr>
        <p:spPr/>
        <p:txBody>
          <a:bodyPr/>
          <a:lstStyle/>
          <a:p>
            <a:fld id="{EC2E9064-F233-3243-8973-2CA2C0EBC328}" type="slidenum">
              <a:rPr lang="cs-CZ" smtClean="0"/>
              <a:t>5</a:t>
            </a:fld>
            <a:endParaRPr lang="cs-CZ"/>
          </a:p>
        </p:txBody>
      </p:sp>
    </p:spTree>
    <p:extLst>
      <p:ext uri="{BB962C8B-B14F-4D97-AF65-F5344CB8AC3E}">
        <p14:creationId xmlns:p14="http://schemas.microsoft.com/office/powerpoint/2010/main" val="15944595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dirty="0"/>
              <a:t>Nevhodné a obtěžující zprávy mohou být zasílány nejenom přes sociální sítě, ale také přes e-maily nebo SMS zprávy. Další možnou částí kyberšikany mohou být také obtěžující telefonáty. </a:t>
            </a:r>
          </a:p>
          <a:p>
            <a:r>
              <a:rPr lang="cs-CZ" dirty="0"/>
              <a:t>Toto vše může přicházet v různou denní i noční dobu, oběť tedy nikdy neví, kdy se objeví další zpráva, mail či telefonát nebo příspěvek na sociální síti. </a:t>
            </a:r>
          </a:p>
        </p:txBody>
      </p:sp>
      <p:sp>
        <p:nvSpPr>
          <p:cNvPr id="4" name="Zástupný symbol pro číslo snímku 3"/>
          <p:cNvSpPr>
            <a:spLocks noGrp="1"/>
          </p:cNvSpPr>
          <p:nvPr>
            <p:ph type="sldNum" sz="quarter" idx="5"/>
          </p:nvPr>
        </p:nvSpPr>
        <p:spPr/>
        <p:txBody>
          <a:bodyPr/>
          <a:lstStyle/>
          <a:p>
            <a:fld id="{EC2E9064-F233-3243-8973-2CA2C0EBC328}" type="slidenum">
              <a:rPr lang="cs-CZ" smtClean="0"/>
              <a:t>6</a:t>
            </a:fld>
            <a:endParaRPr lang="cs-CZ"/>
          </a:p>
        </p:txBody>
      </p:sp>
    </p:spTree>
    <p:extLst>
      <p:ext uri="{BB962C8B-B14F-4D97-AF65-F5344CB8AC3E}">
        <p14:creationId xmlns:p14="http://schemas.microsoft.com/office/powerpoint/2010/main" val="17293512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dirty="0"/>
              <a:t>Když se člověk dostane do této nepříjemné situace, je potřeba udělat opatření, aby se to již nedělo. </a:t>
            </a:r>
          </a:p>
          <a:p>
            <a:r>
              <a:rPr lang="cs-CZ" dirty="0"/>
              <a:t>Jako první je vhodné říct útočníkovi, že se vám to nelíbí či si nepřejete, aby se o vás takto vyjadřoval nebo sdílel obsah s vaší osobou. Může se totiž také stát, že i když se to na první pohled zdá jako kyberšikana ve finále to tak vůbec být nemusí. A tímto prvním krokem se případná rozvíjející se kyberšikana může utnout. </a:t>
            </a:r>
          </a:p>
          <a:p>
            <a:r>
              <a:rPr lang="cs-CZ" dirty="0"/>
              <a:t>Nereagujte na útoky. I když se to může zdát těžké, útočník, který vidí, že vás tyto jeho činy zasahují může mít motivaci ubližovat dále. </a:t>
            </a:r>
          </a:p>
          <a:p>
            <a:r>
              <a:rPr lang="cs-CZ" dirty="0"/>
              <a:t>Nastavení soukromí na sociálních sítích je velmi důležité a v další části prezentace si ukážeme jak na to.</a:t>
            </a:r>
          </a:p>
          <a:p>
            <a:r>
              <a:rPr lang="cs-CZ" dirty="0"/>
              <a:t>Blokování útočníka souvisí také s nastavením soukromí. Pokud útoky přetrvávají, kontaktujte podporu sociální sítě a útočníka nahlaste!</a:t>
            </a:r>
          </a:p>
        </p:txBody>
      </p:sp>
      <p:sp>
        <p:nvSpPr>
          <p:cNvPr id="4" name="Zástupný symbol pro číslo snímku 3"/>
          <p:cNvSpPr>
            <a:spLocks noGrp="1"/>
          </p:cNvSpPr>
          <p:nvPr>
            <p:ph type="sldNum" sz="quarter" idx="5"/>
          </p:nvPr>
        </p:nvSpPr>
        <p:spPr/>
        <p:txBody>
          <a:bodyPr/>
          <a:lstStyle/>
          <a:p>
            <a:fld id="{EC2E9064-F233-3243-8973-2CA2C0EBC328}" type="slidenum">
              <a:rPr lang="cs-CZ" smtClean="0"/>
              <a:t>7</a:t>
            </a:fld>
            <a:endParaRPr lang="cs-CZ"/>
          </a:p>
        </p:txBody>
      </p:sp>
    </p:spTree>
    <p:extLst>
      <p:ext uri="{BB962C8B-B14F-4D97-AF65-F5344CB8AC3E}">
        <p14:creationId xmlns:p14="http://schemas.microsoft.com/office/powerpoint/2010/main" val="35261214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dirty="0"/>
              <a:t>Nyní si ukážeme, jak si nastavit soukromí na jedné z největších sociálních sítích, na </a:t>
            </a:r>
            <a:r>
              <a:rPr lang="cs-CZ" dirty="0" err="1"/>
              <a:t>Facebooku</a:t>
            </a:r>
            <a:r>
              <a:rPr lang="cs-CZ" dirty="0"/>
              <a:t>. </a:t>
            </a:r>
          </a:p>
          <a:p>
            <a:r>
              <a:rPr lang="cs-CZ" dirty="0"/>
              <a:t>Přihlásíme se ke svému účtu na FB přes webový prohlížeč. V pravém horním rohu klikneme na šipku, která nám rozbalí nabídku. V této nabídce vybereme možnost NASTAVENÍ A SOUKROMÍ.</a:t>
            </a:r>
          </a:p>
          <a:p>
            <a:r>
              <a:rPr lang="cs-CZ" dirty="0"/>
              <a:t>Následně si přímo v nastavení můžeme konkrétně nastavit, co potřebujeme. Výbornou vychytávkou je i PROHLÍDKA SOUKROMÍ, což nám ukáže velmi jednoduše, která nastavení máme a čemu je potřeba třeba věnovat pozornost.</a:t>
            </a:r>
          </a:p>
          <a:p>
            <a:r>
              <a:rPr lang="cs-CZ" dirty="0"/>
              <a:t>V PŘEHLEDU SOUKROMÍ s i nastavíme své preference. </a:t>
            </a:r>
          </a:p>
        </p:txBody>
      </p:sp>
      <p:sp>
        <p:nvSpPr>
          <p:cNvPr id="4" name="Zástupný symbol pro číslo snímku 3"/>
          <p:cNvSpPr>
            <a:spLocks noGrp="1"/>
          </p:cNvSpPr>
          <p:nvPr>
            <p:ph type="sldNum" sz="quarter" idx="5"/>
          </p:nvPr>
        </p:nvSpPr>
        <p:spPr/>
        <p:txBody>
          <a:bodyPr/>
          <a:lstStyle/>
          <a:p>
            <a:fld id="{EC2E9064-F233-3243-8973-2CA2C0EBC328}" type="slidenum">
              <a:rPr lang="cs-CZ" smtClean="0"/>
              <a:t>8</a:t>
            </a:fld>
            <a:endParaRPr lang="cs-CZ"/>
          </a:p>
        </p:txBody>
      </p:sp>
    </p:spTree>
    <p:extLst>
      <p:ext uri="{BB962C8B-B14F-4D97-AF65-F5344CB8AC3E}">
        <p14:creationId xmlns:p14="http://schemas.microsoft.com/office/powerpoint/2010/main" val="31048109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dirty="0"/>
              <a:t>Všechny problémy jsou řešitelné. Nestyďte se říci si o pomoc. Pokud vás někdo na sociálních sítích šikanuje není to vaše chyba. </a:t>
            </a:r>
          </a:p>
          <a:p>
            <a:r>
              <a:rPr lang="cs-CZ" dirty="0"/>
              <a:t>Většinou pomůže se jen někomu svěřit, rodiče vás vždy podpoří a poradí, to samé i učitelé. I starší sourozenec či kamarád vám s tím dokáže pomoct.</a:t>
            </a:r>
          </a:p>
          <a:p>
            <a:r>
              <a:rPr lang="cs-CZ" dirty="0"/>
              <a:t>V případě blokování daného útočníka se doporučuje kontaktovat přímo správu sociálních sítí, kteří dokážou útočníka zablokovat a znemožnit mu vytváření dalších anonymních profilů.</a:t>
            </a:r>
          </a:p>
        </p:txBody>
      </p:sp>
      <p:sp>
        <p:nvSpPr>
          <p:cNvPr id="4" name="Zástupný symbol pro číslo snímku 3"/>
          <p:cNvSpPr>
            <a:spLocks noGrp="1"/>
          </p:cNvSpPr>
          <p:nvPr>
            <p:ph type="sldNum" sz="quarter" idx="5"/>
          </p:nvPr>
        </p:nvSpPr>
        <p:spPr/>
        <p:txBody>
          <a:bodyPr/>
          <a:lstStyle/>
          <a:p>
            <a:fld id="{EC2E9064-F233-3243-8973-2CA2C0EBC328}" type="slidenum">
              <a:rPr lang="cs-CZ" smtClean="0"/>
              <a:t>9</a:t>
            </a:fld>
            <a:endParaRPr lang="cs-CZ"/>
          </a:p>
        </p:txBody>
      </p:sp>
    </p:spTree>
    <p:extLst>
      <p:ext uri="{BB962C8B-B14F-4D97-AF65-F5344CB8AC3E}">
        <p14:creationId xmlns:p14="http://schemas.microsoft.com/office/powerpoint/2010/main" val="16374945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descr="Tag=AccentColor&#10;Flavor=Light&#10;Target=FillAndLine">
            <a:extLst>
              <a:ext uri="{FF2B5EF4-FFF2-40B4-BE49-F238E27FC236}">
                <a16:creationId xmlns:a16="http://schemas.microsoft.com/office/drawing/2014/main" id="{DA381740-063A-41A4-836D-85D14980EEF0}"/>
              </a:ext>
            </a:extLst>
          </p:cNvPr>
          <p:cNvSpPr/>
          <p:nvPr/>
        </p:nvSpPr>
        <p:spPr>
          <a:xfrm>
            <a:off x="838200" y="4736883"/>
            <a:ext cx="4243589" cy="27432"/>
          </a:xfrm>
          <a:custGeom>
            <a:avLst/>
            <a:gdLst>
              <a:gd name="connsiteX0" fmla="*/ 0 w 4243589"/>
              <a:gd name="connsiteY0" fmla="*/ 0 h 27432"/>
              <a:gd name="connsiteX1" fmla="*/ 563791 w 4243589"/>
              <a:gd name="connsiteY1" fmla="*/ 0 h 27432"/>
              <a:gd name="connsiteX2" fmla="*/ 1042710 w 4243589"/>
              <a:gd name="connsiteY2" fmla="*/ 0 h 27432"/>
              <a:gd name="connsiteX3" fmla="*/ 1564066 w 4243589"/>
              <a:gd name="connsiteY3" fmla="*/ 0 h 27432"/>
              <a:gd name="connsiteX4" fmla="*/ 2212729 w 4243589"/>
              <a:gd name="connsiteY4" fmla="*/ 0 h 27432"/>
              <a:gd name="connsiteX5" fmla="*/ 2776520 w 4243589"/>
              <a:gd name="connsiteY5" fmla="*/ 0 h 27432"/>
              <a:gd name="connsiteX6" fmla="*/ 3297875 w 4243589"/>
              <a:gd name="connsiteY6" fmla="*/ 0 h 27432"/>
              <a:gd name="connsiteX7" fmla="*/ 4243589 w 4243589"/>
              <a:gd name="connsiteY7" fmla="*/ 0 h 27432"/>
              <a:gd name="connsiteX8" fmla="*/ 4243589 w 4243589"/>
              <a:gd name="connsiteY8" fmla="*/ 27432 h 27432"/>
              <a:gd name="connsiteX9" fmla="*/ 3637362 w 4243589"/>
              <a:gd name="connsiteY9" fmla="*/ 27432 h 27432"/>
              <a:gd name="connsiteX10" fmla="*/ 3116007 w 4243589"/>
              <a:gd name="connsiteY10" fmla="*/ 27432 h 27432"/>
              <a:gd name="connsiteX11" fmla="*/ 2424908 w 4243589"/>
              <a:gd name="connsiteY11" fmla="*/ 27432 h 27432"/>
              <a:gd name="connsiteX12" fmla="*/ 1861117 w 4243589"/>
              <a:gd name="connsiteY12" fmla="*/ 27432 h 27432"/>
              <a:gd name="connsiteX13" fmla="*/ 1382198 w 4243589"/>
              <a:gd name="connsiteY13" fmla="*/ 27432 h 27432"/>
              <a:gd name="connsiteX14" fmla="*/ 733535 w 4243589"/>
              <a:gd name="connsiteY14" fmla="*/ 27432 h 27432"/>
              <a:gd name="connsiteX15" fmla="*/ 0 w 4243589"/>
              <a:gd name="connsiteY15" fmla="*/ 27432 h 27432"/>
              <a:gd name="connsiteX16" fmla="*/ 0 w 4243589"/>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27432" fill="none" extrusionOk="0">
                <a:moveTo>
                  <a:pt x="0" y="0"/>
                </a:moveTo>
                <a:cubicBezTo>
                  <a:pt x="157351" y="-15653"/>
                  <a:pt x="378877" y="-5828"/>
                  <a:pt x="563791" y="0"/>
                </a:cubicBezTo>
                <a:cubicBezTo>
                  <a:pt x="748705" y="5828"/>
                  <a:pt x="905659" y="-5525"/>
                  <a:pt x="1042710" y="0"/>
                </a:cubicBezTo>
                <a:cubicBezTo>
                  <a:pt x="1179761" y="5525"/>
                  <a:pt x="1356845" y="-21288"/>
                  <a:pt x="1564066" y="0"/>
                </a:cubicBezTo>
                <a:cubicBezTo>
                  <a:pt x="1771287" y="21288"/>
                  <a:pt x="1912099" y="25135"/>
                  <a:pt x="2212729" y="0"/>
                </a:cubicBezTo>
                <a:cubicBezTo>
                  <a:pt x="2513359" y="-25135"/>
                  <a:pt x="2514918" y="-27119"/>
                  <a:pt x="2776520" y="0"/>
                </a:cubicBezTo>
                <a:cubicBezTo>
                  <a:pt x="3038122" y="27119"/>
                  <a:pt x="3178771" y="18116"/>
                  <a:pt x="3297875" y="0"/>
                </a:cubicBezTo>
                <a:cubicBezTo>
                  <a:pt x="3416980" y="-18116"/>
                  <a:pt x="4012240" y="-40869"/>
                  <a:pt x="4243589" y="0"/>
                </a:cubicBezTo>
                <a:cubicBezTo>
                  <a:pt x="4242616" y="8304"/>
                  <a:pt x="4243111" y="21512"/>
                  <a:pt x="4243589" y="27432"/>
                </a:cubicBezTo>
                <a:cubicBezTo>
                  <a:pt x="4112949" y="6289"/>
                  <a:pt x="3928037" y="10975"/>
                  <a:pt x="3637362" y="27432"/>
                </a:cubicBezTo>
                <a:cubicBezTo>
                  <a:pt x="3346687" y="43889"/>
                  <a:pt x="3254446" y="35813"/>
                  <a:pt x="3116007" y="27432"/>
                </a:cubicBezTo>
                <a:cubicBezTo>
                  <a:pt x="2977569" y="19051"/>
                  <a:pt x="2620228" y="38017"/>
                  <a:pt x="2424908" y="27432"/>
                </a:cubicBezTo>
                <a:cubicBezTo>
                  <a:pt x="2229588" y="16847"/>
                  <a:pt x="2088287" y="5290"/>
                  <a:pt x="1861117" y="27432"/>
                </a:cubicBezTo>
                <a:cubicBezTo>
                  <a:pt x="1633947" y="49574"/>
                  <a:pt x="1502447" y="8273"/>
                  <a:pt x="1382198" y="27432"/>
                </a:cubicBezTo>
                <a:cubicBezTo>
                  <a:pt x="1261949" y="46591"/>
                  <a:pt x="1045440" y="37497"/>
                  <a:pt x="733535" y="27432"/>
                </a:cubicBezTo>
                <a:cubicBezTo>
                  <a:pt x="421630" y="17367"/>
                  <a:pt x="341257" y="-9215"/>
                  <a:pt x="0" y="27432"/>
                </a:cubicBezTo>
                <a:cubicBezTo>
                  <a:pt x="-1048" y="14992"/>
                  <a:pt x="-1120" y="7447"/>
                  <a:pt x="0" y="0"/>
                </a:cubicBezTo>
                <a:close/>
              </a:path>
              <a:path w="4243589" h="27432" stroke="0" extrusionOk="0">
                <a:moveTo>
                  <a:pt x="0" y="0"/>
                </a:moveTo>
                <a:cubicBezTo>
                  <a:pt x="128164" y="17204"/>
                  <a:pt x="312653" y="1129"/>
                  <a:pt x="563791" y="0"/>
                </a:cubicBezTo>
                <a:cubicBezTo>
                  <a:pt x="814929" y="-1129"/>
                  <a:pt x="837271" y="8503"/>
                  <a:pt x="1042710" y="0"/>
                </a:cubicBezTo>
                <a:cubicBezTo>
                  <a:pt x="1248149" y="-8503"/>
                  <a:pt x="1588432" y="-28862"/>
                  <a:pt x="1733809" y="0"/>
                </a:cubicBezTo>
                <a:cubicBezTo>
                  <a:pt x="1879186" y="28862"/>
                  <a:pt x="2052815" y="5974"/>
                  <a:pt x="2297600" y="0"/>
                </a:cubicBezTo>
                <a:cubicBezTo>
                  <a:pt x="2542385" y="-5974"/>
                  <a:pt x="2699960" y="-23550"/>
                  <a:pt x="2861391" y="0"/>
                </a:cubicBezTo>
                <a:cubicBezTo>
                  <a:pt x="3022822" y="23550"/>
                  <a:pt x="3390411" y="25272"/>
                  <a:pt x="3552490" y="0"/>
                </a:cubicBezTo>
                <a:cubicBezTo>
                  <a:pt x="3714569" y="-25272"/>
                  <a:pt x="3950585" y="-31327"/>
                  <a:pt x="4243589" y="0"/>
                </a:cubicBezTo>
                <a:cubicBezTo>
                  <a:pt x="4244074" y="9333"/>
                  <a:pt x="4244867" y="19699"/>
                  <a:pt x="4243589" y="27432"/>
                </a:cubicBezTo>
                <a:cubicBezTo>
                  <a:pt x="4130424" y="7904"/>
                  <a:pt x="3932803" y="51393"/>
                  <a:pt x="3722234" y="27432"/>
                </a:cubicBezTo>
                <a:cubicBezTo>
                  <a:pt x="3511665" y="3471"/>
                  <a:pt x="3269903" y="55138"/>
                  <a:pt x="3116007" y="27432"/>
                </a:cubicBezTo>
                <a:cubicBezTo>
                  <a:pt x="2962111" y="-274"/>
                  <a:pt x="2744280" y="32368"/>
                  <a:pt x="2509780" y="27432"/>
                </a:cubicBezTo>
                <a:cubicBezTo>
                  <a:pt x="2275280" y="22496"/>
                  <a:pt x="2066059" y="52808"/>
                  <a:pt x="1945989" y="27432"/>
                </a:cubicBezTo>
                <a:cubicBezTo>
                  <a:pt x="1825919" y="2056"/>
                  <a:pt x="1407329" y="21760"/>
                  <a:pt x="1254890" y="27432"/>
                </a:cubicBezTo>
                <a:cubicBezTo>
                  <a:pt x="1102451" y="33104"/>
                  <a:pt x="837950" y="40817"/>
                  <a:pt x="563791" y="27432"/>
                </a:cubicBezTo>
                <a:cubicBezTo>
                  <a:pt x="289632" y="14047"/>
                  <a:pt x="132768" y="16249"/>
                  <a:pt x="0" y="27432"/>
                </a:cubicBezTo>
                <a:cubicBezTo>
                  <a:pt x="211" y="18145"/>
                  <a:pt x="120" y="6480"/>
                  <a:pt x="0" y="0"/>
                </a:cubicBezTo>
                <a:close/>
              </a:path>
            </a:pathLst>
          </a:custGeom>
          <a:solidFill>
            <a:schemeClr val="tx1"/>
          </a:solidFill>
          <a:ln w="3810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 name="Title 1">
            <a:extLst>
              <a:ext uri="{FF2B5EF4-FFF2-40B4-BE49-F238E27FC236}">
                <a16:creationId xmlns:a16="http://schemas.microsoft.com/office/drawing/2014/main" id="{24EF9DF8-704A-44AE-8850-307DDACC9387}"/>
              </a:ext>
            </a:extLst>
          </p:cNvPr>
          <p:cNvSpPr>
            <a:spLocks noGrp="1"/>
          </p:cNvSpPr>
          <p:nvPr>
            <p:ph type="ctrTitle"/>
          </p:nvPr>
        </p:nvSpPr>
        <p:spPr>
          <a:xfrm>
            <a:off x="841248" y="448056"/>
            <a:ext cx="10515600" cy="4069080"/>
          </a:xfrm>
        </p:spPr>
        <p:txBody>
          <a:bodyPr anchor="b">
            <a:noAutofit/>
          </a:bodyPr>
          <a:lstStyle>
            <a:lvl1pPr algn="l">
              <a:defRPr sz="960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3CC72E09-06F3-48B9-9B95-DE15EC98017B}"/>
              </a:ext>
            </a:extLst>
          </p:cNvPr>
          <p:cNvSpPr>
            <a:spLocks noGrp="1"/>
          </p:cNvSpPr>
          <p:nvPr>
            <p:ph type="subTitle" idx="1"/>
          </p:nvPr>
        </p:nvSpPr>
        <p:spPr>
          <a:xfrm>
            <a:off x="841248" y="4983480"/>
            <a:ext cx="10515600" cy="1124712"/>
          </a:xfrm>
        </p:spPr>
        <p:txBody>
          <a:bodyPr>
            <a:normAutofit/>
          </a:bodyPr>
          <a:lstStyle>
            <a:lvl1pPr marL="0" indent="0" algn="l">
              <a:buNone/>
              <a:defRPr sz="2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a:extLst>
              <a:ext uri="{FF2B5EF4-FFF2-40B4-BE49-F238E27FC236}">
                <a16:creationId xmlns:a16="http://schemas.microsoft.com/office/drawing/2014/main" id="{E11CD474-E5E1-4D01-97F6-0C9FC09332C0}"/>
              </a:ext>
            </a:extLst>
          </p:cNvPr>
          <p:cNvSpPr>
            <a:spLocks noGrp="1"/>
          </p:cNvSpPr>
          <p:nvPr>
            <p:ph type="dt" sz="half" idx="10"/>
          </p:nvPr>
        </p:nvSpPr>
        <p:spPr/>
        <p:txBody>
          <a:bodyPr/>
          <a:lstStyle/>
          <a:p>
            <a:fld id="{AEF5D273-A3F4-CC4F-80E1-E3318B6DB4CF}" type="datetime1">
              <a:rPr lang="cs-CZ" smtClean="0"/>
              <a:t>10.05.2021</a:t>
            </a:fld>
            <a:endParaRPr lang="en-US" dirty="0"/>
          </a:p>
        </p:txBody>
      </p:sp>
      <p:sp>
        <p:nvSpPr>
          <p:cNvPr id="5" name="Footer Placeholder 4">
            <a:extLst>
              <a:ext uri="{FF2B5EF4-FFF2-40B4-BE49-F238E27FC236}">
                <a16:creationId xmlns:a16="http://schemas.microsoft.com/office/drawing/2014/main" id="{C636BBC7-EB9B-4B36-88E9-DBF65D270E0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48786C7-DD8D-492F-9A9A-A7B3EBE27FE9}"/>
              </a:ext>
            </a:extLst>
          </p:cNvPr>
          <p:cNvSpPr>
            <a:spLocks noGrp="1"/>
          </p:cNvSpPr>
          <p:nvPr>
            <p:ph type="sldNum" sz="quarter" idx="12"/>
          </p:nvPr>
        </p:nvSpPr>
        <p:spPr/>
        <p:txBody>
          <a:bodyPr/>
          <a:lstStyle/>
          <a:p>
            <a:fld id="{A7CD31F4-64FA-4BA0-9498-67783267A8C8}" type="slidenum">
              <a:rPr lang="en-US" smtClean="0"/>
              <a:t>‹#›</a:t>
            </a:fld>
            <a:endParaRPr lang="en-US"/>
          </a:p>
        </p:txBody>
      </p:sp>
    </p:spTree>
    <p:extLst>
      <p:ext uri="{BB962C8B-B14F-4D97-AF65-F5344CB8AC3E}">
        <p14:creationId xmlns:p14="http://schemas.microsoft.com/office/powerpoint/2010/main" val="23703254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7CF8D-FF51-4FD8-B968-A2C85073478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661A953-02EA-491B-A215-AF8420D74D3A}"/>
              </a:ext>
            </a:extLst>
          </p:cNvPr>
          <p:cNvSpPr>
            <a:spLocks noGrp="1"/>
          </p:cNvSpPr>
          <p:nvPr>
            <p:ph type="body" orient="vert" idx="1"/>
          </p:nvPr>
        </p:nvSpPr>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34084D1E-BC98-44E4-8D2C-89CCDC293331}"/>
              </a:ext>
            </a:extLst>
          </p:cNvPr>
          <p:cNvSpPr>
            <a:spLocks noGrp="1"/>
          </p:cNvSpPr>
          <p:nvPr>
            <p:ph type="dt" sz="half" idx="10"/>
          </p:nvPr>
        </p:nvSpPr>
        <p:spPr/>
        <p:txBody>
          <a:bodyPr/>
          <a:lstStyle/>
          <a:p>
            <a:fld id="{9A254575-50B6-B348-9145-0CA513EA0F7C}" type="datetime1">
              <a:rPr lang="cs-CZ" smtClean="0"/>
              <a:t>10.05.2021</a:t>
            </a:fld>
            <a:endParaRPr lang="en-US"/>
          </a:p>
        </p:txBody>
      </p:sp>
      <p:sp>
        <p:nvSpPr>
          <p:cNvPr id="5" name="Footer Placeholder 4">
            <a:extLst>
              <a:ext uri="{FF2B5EF4-FFF2-40B4-BE49-F238E27FC236}">
                <a16:creationId xmlns:a16="http://schemas.microsoft.com/office/drawing/2014/main" id="{513019EB-9C2B-4833-B72A-14769415972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5F6E764-5688-45F5-94ED-A7357D2F5689}"/>
              </a:ext>
            </a:extLst>
          </p:cNvPr>
          <p:cNvSpPr>
            <a:spLocks noGrp="1"/>
          </p:cNvSpPr>
          <p:nvPr>
            <p:ph type="sldNum" sz="quarter" idx="12"/>
          </p:nvPr>
        </p:nvSpPr>
        <p:spPr/>
        <p:txBody>
          <a:bodyPr/>
          <a:lstStyle/>
          <a:p>
            <a:fld id="{A7CD31F4-64FA-4BA0-9498-67783267A8C8}" type="slidenum">
              <a:rPr lang="en-US" smtClean="0"/>
              <a:t>‹#›</a:t>
            </a:fld>
            <a:endParaRPr lang="en-US"/>
          </a:p>
        </p:txBody>
      </p:sp>
    </p:spTree>
    <p:extLst>
      <p:ext uri="{BB962C8B-B14F-4D97-AF65-F5344CB8AC3E}">
        <p14:creationId xmlns:p14="http://schemas.microsoft.com/office/powerpoint/2010/main" val="17207275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20E3CB6-3025-40BF-A04B-A7B0CB4C01F3}"/>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EDD5CB3-8B24-48C7-89D3-8DCAD36A453D}"/>
              </a:ext>
            </a:extLst>
          </p:cNvPr>
          <p:cNvSpPr>
            <a:spLocks noGrp="1"/>
          </p:cNvSpPr>
          <p:nvPr>
            <p:ph type="body" orient="vert" idx="1"/>
          </p:nvPr>
        </p:nvSpPr>
        <p:spPr>
          <a:xfrm>
            <a:off x="838200" y="365125"/>
            <a:ext cx="7734300" cy="5811838"/>
          </a:xfrm>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150BC931-E2BF-4C1D-91AA-89F82F8268B2}"/>
              </a:ext>
            </a:extLst>
          </p:cNvPr>
          <p:cNvSpPr>
            <a:spLocks noGrp="1"/>
          </p:cNvSpPr>
          <p:nvPr>
            <p:ph type="dt" sz="half" idx="10"/>
          </p:nvPr>
        </p:nvSpPr>
        <p:spPr/>
        <p:txBody>
          <a:bodyPr/>
          <a:lstStyle/>
          <a:p>
            <a:fld id="{BB085B9B-8FC1-0345-BD4D-ECEFD51B6CBA}" type="datetime1">
              <a:rPr lang="cs-CZ" smtClean="0"/>
              <a:t>10.05.2021</a:t>
            </a:fld>
            <a:endParaRPr lang="en-US"/>
          </a:p>
        </p:txBody>
      </p:sp>
      <p:sp>
        <p:nvSpPr>
          <p:cNvPr id="5" name="Footer Placeholder 4">
            <a:extLst>
              <a:ext uri="{FF2B5EF4-FFF2-40B4-BE49-F238E27FC236}">
                <a16:creationId xmlns:a16="http://schemas.microsoft.com/office/drawing/2014/main" id="{7548A135-AEE9-4483-957E-3D143318DD0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28DEFD4-A052-46B3-B2AE-F3091D8A2F7B}"/>
              </a:ext>
            </a:extLst>
          </p:cNvPr>
          <p:cNvSpPr>
            <a:spLocks noGrp="1"/>
          </p:cNvSpPr>
          <p:nvPr>
            <p:ph type="sldNum" sz="quarter" idx="12"/>
          </p:nvPr>
        </p:nvSpPr>
        <p:spPr/>
        <p:txBody>
          <a:bodyPr/>
          <a:lstStyle/>
          <a:p>
            <a:fld id="{A7CD31F4-64FA-4BA0-9498-67783267A8C8}" type="slidenum">
              <a:rPr lang="en-US" smtClean="0"/>
              <a:t>‹#›</a:t>
            </a:fld>
            <a:endParaRPr lang="en-US"/>
          </a:p>
        </p:txBody>
      </p:sp>
    </p:spTree>
    <p:extLst>
      <p:ext uri="{BB962C8B-B14F-4D97-AF65-F5344CB8AC3E}">
        <p14:creationId xmlns:p14="http://schemas.microsoft.com/office/powerpoint/2010/main" val="24454229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D02BC-5A24-47F7-A4DF-B93FBC0C51B0}"/>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48E9219E-EE74-4093-94D6-F663E059C504}"/>
              </a:ext>
            </a:extLst>
          </p:cNvPr>
          <p:cNvSpPr>
            <a:spLocks noGrp="1"/>
          </p:cNvSpPr>
          <p:nvPr>
            <p:ph idx="1"/>
          </p:nvPr>
        </p:nvSpPr>
        <p:spPr>
          <a:xfrm>
            <a:off x="838200" y="1929384"/>
            <a:ext cx="10515600" cy="4251960"/>
          </a:xfrm>
        </p:spPr>
        <p:txBody>
          <a:bodyPr>
            <a:normAutofit/>
          </a:bodyPr>
          <a:lstStyle>
            <a:lvl1pPr>
              <a:defRPr sz="2800"/>
            </a:lvl1pPr>
            <a:lvl2pPr>
              <a:defRPr sz="2400"/>
            </a:lvl2pPr>
            <a:lvl3pPr>
              <a:defRPr sz="2000"/>
            </a:lvl3pPr>
            <a:lvl4pPr>
              <a:defRPr sz="1800"/>
            </a:lvl4pPr>
            <a:lvl5pP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82A61642-BFBA-48AE-A29C-C2AA7386AE95}"/>
              </a:ext>
            </a:extLst>
          </p:cNvPr>
          <p:cNvSpPr>
            <a:spLocks noGrp="1"/>
          </p:cNvSpPr>
          <p:nvPr>
            <p:ph type="dt" sz="half" idx="10"/>
          </p:nvPr>
        </p:nvSpPr>
        <p:spPr/>
        <p:txBody>
          <a:bodyPr/>
          <a:lstStyle/>
          <a:p>
            <a:fld id="{639C44A8-A7F5-8D42-9D30-6B1771B7AA1F}" type="datetime1">
              <a:rPr lang="cs-CZ" smtClean="0"/>
              <a:t>10.05.2021</a:t>
            </a:fld>
            <a:endParaRPr lang="en-US"/>
          </a:p>
        </p:txBody>
      </p:sp>
      <p:sp>
        <p:nvSpPr>
          <p:cNvPr id="5" name="Footer Placeholder 4">
            <a:extLst>
              <a:ext uri="{FF2B5EF4-FFF2-40B4-BE49-F238E27FC236}">
                <a16:creationId xmlns:a16="http://schemas.microsoft.com/office/drawing/2014/main" id="{2AD2029B-6646-4DBF-A302-76A513FC64D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E6D4DFD-766F-4E45-A00C-2B5E8CE9A908}"/>
              </a:ext>
            </a:extLst>
          </p:cNvPr>
          <p:cNvSpPr>
            <a:spLocks noGrp="1"/>
          </p:cNvSpPr>
          <p:nvPr>
            <p:ph type="sldNum" sz="quarter" idx="12"/>
          </p:nvPr>
        </p:nvSpPr>
        <p:spPr/>
        <p:txBody>
          <a:bodyPr/>
          <a:lstStyle/>
          <a:p>
            <a:fld id="{A7CD31F4-64FA-4BA0-9498-67783267A8C8}" type="slidenum">
              <a:rPr lang="en-US" smtClean="0"/>
              <a:t>‹#›</a:t>
            </a:fld>
            <a:endParaRPr lang="en-US"/>
          </a:p>
        </p:txBody>
      </p:sp>
      <p:sp>
        <p:nvSpPr>
          <p:cNvPr id="8" name="Rectangle 7" descr="Tag=AccentColor&#10;Flavor=Light&#10;Target=FillAndLine">
            <a:extLst>
              <a:ext uri="{FF2B5EF4-FFF2-40B4-BE49-F238E27FC236}">
                <a16:creationId xmlns:a16="http://schemas.microsoft.com/office/drawing/2014/main" id="{EBDD1931-9E86-4402-9A68-33A2D9EFB198}"/>
              </a:ext>
            </a:extLst>
          </p:cNvPr>
          <p:cNvSpPr/>
          <p:nvPr/>
        </p:nvSpPr>
        <p:spPr>
          <a:xfrm>
            <a:off x="838199" y="1709928"/>
            <a:ext cx="10515600" cy="27432"/>
          </a:xfrm>
          <a:custGeom>
            <a:avLst/>
            <a:gdLst>
              <a:gd name="connsiteX0" fmla="*/ 0 w 10515600"/>
              <a:gd name="connsiteY0" fmla="*/ 0 h 27432"/>
              <a:gd name="connsiteX1" fmla="*/ 446913 w 10515600"/>
              <a:gd name="connsiteY1" fmla="*/ 0 h 27432"/>
              <a:gd name="connsiteX2" fmla="*/ 1104138 w 10515600"/>
              <a:gd name="connsiteY2" fmla="*/ 0 h 27432"/>
              <a:gd name="connsiteX3" fmla="*/ 1866519 w 10515600"/>
              <a:gd name="connsiteY3" fmla="*/ 0 h 27432"/>
              <a:gd name="connsiteX4" fmla="*/ 2208276 w 10515600"/>
              <a:gd name="connsiteY4" fmla="*/ 0 h 27432"/>
              <a:gd name="connsiteX5" fmla="*/ 2550033 w 10515600"/>
              <a:gd name="connsiteY5" fmla="*/ 0 h 27432"/>
              <a:gd name="connsiteX6" fmla="*/ 3417570 w 10515600"/>
              <a:gd name="connsiteY6" fmla="*/ 0 h 27432"/>
              <a:gd name="connsiteX7" fmla="*/ 4074795 w 10515600"/>
              <a:gd name="connsiteY7" fmla="*/ 0 h 27432"/>
              <a:gd name="connsiteX8" fmla="*/ 4416552 w 10515600"/>
              <a:gd name="connsiteY8" fmla="*/ 0 h 27432"/>
              <a:gd name="connsiteX9" fmla="*/ 5073777 w 10515600"/>
              <a:gd name="connsiteY9" fmla="*/ 0 h 27432"/>
              <a:gd name="connsiteX10" fmla="*/ 5941314 w 10515600"/>
              <a:gd name="connsiteY10" fmla="*/ 0 h 27432"/>
              <a:gd name="connsiteX11" fmla="*/ 6493383 w 10515600"/>
              <a:gd name="connsiteY11" fmla="*/ 0 h 27432"/>
              <a:gd name="connsiteX12" fmla="*/ 7045452 w 10515600"/>
              <a:gd name="connsiteY12" fmla="*/ 0 h 27432"/>
              <a:gd name="connsiteX13" fmla="*/ 7702677 w 10515600"/>
              <a:gd name="connsiteY13" fmla="*/ 0 h 27432"/>
              <a:gd name="connsiteX14" fmla="*/ 8465058 w 10515600"/>
              <a:gd name="connsiteY14" fmla="*/ 0 h 27432"/>
              <a:gd name="connsiteX15" fmla="*/ 9227439 w 10515600"/>
              <a:gd name="connsiteY15" fmla="*/ 0 h 27432"/>
              <a:gd name="connsiteX16" fmla="*/ 10515600 w 10515600"/>
              <a:gd name="connsiteY16" fmla="*/ 0 h 27432"/>
              <a:gd name="connsiteX17" fmla="*/ 10515600 w 10515600"/>
              <a:gd name="connsiteY17" fmla="*/ 27432 h 27432"/>
              <a:gd name="connsiteX18" fmla="*/ 10068687 w 10515600"/>
              <a:gd name="connsiteY18" fmla="*/ 27432 h 27432"/>
              <a:gd name="connsiteX19" fmla="*/ 9201150 w 10515600"/>
              <a:gd name="connsiteY19" fmla="*/ 27432 h 27432"/>
              <a:gd name="connsiteX20" fmla="*/ 8543925 w 10515600"/>
              <a:gd name="connsiteY20" fmla="*/ 27432 h 27432"/>
              <a:gd name="connsiteX21" fmla="*/ 8202168 w 10515600"/>
              <a:gd name="connsiteY21" fmla="*/ 27432 h 27432"/>
              <a:gd name="connsiteX22" fmla="*/ 7544943 w 10515600"/>
              <a:gd name="connsiteY22" fmla="*/ 27432 h 27432"/>
              <a:gd name="connsiteX23" fmla="*/ 6992874 w 10515600"/>
              <a:gd name="connsiteY23" fmla="*/ 27432 h 27432"/>
              <a:gd name="connsiteX24" fmla="*/ 6440805 w 10515600"/>
              <a:gd name="connsiteY24" fmla="*/ 27432 h 27432"/>
              <a:gd name="connsiteX25" fmla="*/ 5888736 w 10515600"/>
              <a:gd name="connsiteY25" fmla="*/ 27432 h 27432"/>
              <a:gd name="connsiteX26" fmla="*/ 5336667 w 10515600"/>
              <a:gd name="connsiteY26" fmla="*/ 27432 h 27432"/>
              <a:gd name="connsiteX27" fmla="*/ 4574286 w 10515600"/>
              <a:gd name="connsiteY27" fmla="*/ 27432 h 27432"/>
              <a:gd name="connsiteX28" fmla="*/ 3917061 w 10515600"/>
              <a:gd name="connsiteY28" fmla="*/ 27432 h 27432"/>
              <a:gd name="connsiteX29" fmla="*/ 3575304 w 10515600"/>
              <a:gd name="connsiteY29" fmla="*/ 27432 h 27432"/>
              <a:gd name="connsiteX30" fmla="*/ 3023235 w 10515600"/>
              <a:gd name="connsiteY30" fmla="*/ 27432 h 27432"/>
              <a:gd name="connsiteX31" fmla="*/ 2260854 w 10515600"/>
              <a:gd name="connsiteY31" fmla="*/ 27432 h 27432"/>
              <a:gd name="connsiteX32" fmla="*/ 1813941 w 10515600"/>
              <a:gd name="connsiteY32" fmla="*/ 27432 h 27432"/>
              <a:gd name="connsiteX33" fmla="*/ 946404 w 10515600"/>
              <a:gd name="connsiteY33" fmla="*/ 27432 h 27432"/>
              <a:gd name="connsiteX34" fmla="*/ 0 w 10515600"/>
              <a:gd name="connsiteY34" fmla="*/ 27432 h 27432"/>
              <a:gd name="connsiteX35" fmla="*/ 0 w 10515600"/>
              <a:gd name="connsiteY35"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515600" h="27432" fill="none" extrusionOk="0">
                <a:moveTo>
                  <a:pt x="0" y="0"/>
                </a:moveTo>
                <a:cubicBezTo>
                  <a:pt x="119693" y="-14343"/>
                  <a:pt x="253007" y="-7583"/>
                  <a:pt x="446913" y="0"/>
                </a:cubicBezTo>
                <a:cubicBezTo>
                  <a:pt x="640819" y="7583"/>
                  <a:pt x="841419" y="-7067"/>
                  <a:pt x="1104138" y="0"/>
                </a:cubicBezTo>
                <a:cubicBezTo>
                  <a:pt x="1366858" y="7067"/>
                  <a:pt x="1495525" y="1255"/>
                  <a:pt x="1866519" y="0"/>
                </a:cubicBezTo>
                <a:cubicBezTo>
                  <a:pt x="2237513" y="-1255"/>
                  <a:pt x="2043820" y="12003"/>
                  <a:pt x="2208276" y="0"/>
                </a:cubicBezTo>
                <a:cubicBezTo>
                  <a:pt x="2372732" y="-12003"/>
                  <a:pt x="2419452" y="9887"/>
                  <a:pt x="2550033" y="0"/>
                </a:cubicBezTo>
                <a:cubicBezTo>
                  <a:pt x="2680614" y="-9887"/>
                  <a:pt x="3098156" y="3827"/>
                  <a:pt x="3417570" y="0"/>
                </a:cubicBezTo>
                <a:cubicBezTo>
                  <a:pt x="3736984" y="-3827"/>
                  <a:pt x="3916040" y="-6233"/>
                  <a:pt x="4074795" y="0"/>
                </a:cubicBezTo>
                <a:cubicBezTo>
                  <a:pt x="4233551" y="6233"/>
                  <a:pt x="4279253" y="5661"/>
                  <a:pt x="4416552" y="0"/>
                </a:cubicBezTo>
                <a:cubicBezTo>
                  <a:pt x="4553851" y="-5661"/>
                  <a:pt x="4915758" y="26022"/>
                  <a:pt x="5073777" y="0"/>
                </a:cubicBezTo>
                <a:cubicBezTo>
                  <a:pt x="5231797" y="-26022"/>
                  <a:pt x="5612089" y="32230"/>
                  <a:pt x="5941314" y="0"/>
                </a:cubicBezTo>
                <a:cubicBezTo>
                  <a:pt x="6270539" y="-32230"/>
                  <a:pt x="6313600" y="3064"/>
                  <a:pt x="6493383" y="0"/>
                </a:cubicBezTo>
                <a:cubicBezTo>
                  <a:pt x="6673166" y="-3064"/>
                  <a:pt x="6902474" y="-21096"/>
                  <a:pt x="7045452" y="0"/>
                </a:cubicBezTo>
                <a:cubicBezTo>
                  <a:pt x="7188430" y="21096"/>
                  <a:pt x="7478162" y="17386"/>
                  <a:pt x="7702677" y="0"/>
                </a:cubicBezTo>
                <a:cubicBezTo>
                  <a:pt x="7927192" y="-17386"/>
                  <a:pt x="8295683" y="-35143"/>
                  <a:pt x="8465058" y="0"/>
                </a:cubicBezTo>
                <a:cubicBezTo>
                  <a:pt x="8634433" y="35143"/>
                  <a:pt x="8927835" y="4103"/>
                  <a:pt x="9227439" y="0"/>
                </a:cubicBezTo>
                <a:cubicBezTo>
                  <a:pt x="9527043" y="-4103"/>
                  <a:pt x="10105355" y="-17535"/>
                  <a:pt x="10515600" y="0"/>
                </a:cubicBezTo>
                <a:cubicBezTo>
                  <a:pt x="10515789" y="12323"/>
                  <a:pt x="10515633" y="14639"/>
                  <a:pt x="10515600" y="27432"/>
                </a:cubicBezTo>
                <a:cubicBezTo>
                  <a:pt x="10343646" y="15282"/>
                  <a:pt x="10223667" y="31057"/>
                  <a:pt x="10068687" y="27432"/>
                </a:cubicBezTo>
                <a:cubicBezTo>
                  <a:pt x="9913707" y="23807"/>
                  <a:pt x="9512455" y="4101"/>
                  <a:pt x="9201150" y="27432"/>
                </a:cubicBezTo>
                <a:cubicBezTo>
                  <a:pt x="8889845" y="50763"/>
                  <a:pt x="8866277" y="3158"/>
                  <a:pt x="8543925" y="27432"/>
                </a:cubicBezTo>
                <a:cubicBezTo>
                  <a:pt x="8221573" y="51706"/>
                  <a:pt x="8288348" y="37286"/>
                  <a:pt x="8202168" y="27432"/>
                </a:cubicBezTo>
                <a:cubicBezTo>
                  <a:pt x="8115988" y="17578"/>
                  <a:pt x="7797033" y="6631"/>
                  <a:pt x="7544943" y="27432"/>
                </a:cubicBezTo>
                <a:cubicBezTo>
                  <a:pt x="7292854" y="48233"/>
                  <a:pt x="7108060" y="41767"/>
                  <a:pt x="6992874" y="27432"/>
                </a:cubicBezTo>
                <a:cubicBezTo>
                  <a:pt x="6877688" y="13097"/>
                  <a:pt x="6668930" y="7947"/>
                  <a:pt x="6440805" y="27432"/>
                </a:cubicBezTo>
                <a:cubicBezTo>
                  <a:pt x="6212680" y="46917"/>
                  <a:pt x="6027476" y="35225"/>
                  <a:pt x="5888736" y="27432"/>
                </a:cubicBezTo>
                <a:cubicBezTo>
                  <a:pt x="5749996" y="19639"/>
                  <a:pt x="5574559" y="43627"/>
                  <a:pt x="5336667" y="27432"/>
                </a:cubicBezTo>
                <a:cubicBezTo>
                  <a:pt x="5098775" y="11237"/>
                  <a:pt x="4837534" y="41882"/>
                  <a:pt x="4574286" y="27432"/>
                </a:cubicBezTo>
                <a:cubicBezTo>
                  <a:pt x="4311038" y="12982"/>
                  <a:pt x="4126419" y="26678"/>
                  <a:pt x="3917061" y="27432"/>
                </a:cubicBezTo>
                <a:cubicBezTo>
                  <a:pt x="3707704" y="28186"/>
                  <a:pt x="3657291" y="40087"/>
                  <a:pt x="3575304" y="27432"/>
                </a:cubicBezTo>
                <a:cubicBezTo>
                  <a:pt x="3493317" y="14777"/>
                  <a:pt x="3185226" y="45867"/>
                  <a:pt x="3023235" y="27432"/>
                </a:cubicBezTo>
                <a:cubicBezTo>
                  <a:pt x="2861244" y="8997"/>
                  <a:pt x="2597085" y="35801"/>
                  <a:pt x="2260854" y="27432"/>
                </a:cubicBezTo>
                <a:cubicBezTo>
                  <a:pt x="1924623" y="19063"/>
                  <a:pt x="1996678" y="15705"/>
                  <a:pt x="1813941" y="27432"/>
                </a:cubicBezTo>
                <a:cubicBezTo>
                  <a:pt x="1631204" y="39159"/>
                  <a:pt x="1187542" y="49167"/>
                  <a:pt x="946404" y="27432"/>
                </a:cubicBezTo>
                <a:cubicBezTo>
                  <a:pt x="705266" y="5697"/>
                  <a:pt x="404743" y="28229"/>
                  <a:pt x="0" y="27432"/>
                </a:cubicBezTo>
                <a:cubicBezTo>
                  <a:pt x="244" y="15297"/>
                  <a:pt x="645" y="7129"/>
                  <a:pt x="0" y="0"/>
                </a:cubicBezTo>
                <a:close/>
              </a:path>
              <a:path w="10515600" h="27432" stroke="0" extrusionOk="0">
                <a:moveTo>
                  <a:pt x="0" y="0"/>
                </a:moveTo>
                <a:cubicBezTo>
                  <a:pt x="230793" y="14353"/>
                  <a:pt x="332416" y="21392"/>
                  <a:pt x="552069" y="0"/>
                </a:cubicBezTo>
                <a:cubicBezTo>
                  <a:pt x="771722" y="-21392"/>
                  <a:pt x="761737" y="-14337"/>
                  <a:pt x="893826" y="0"/>
                </a:cubicBezTo>
                <a:cubicBezTo>
                  <a:pt x="1025915" y="14337"/>
                  <a:pt x="1441584" y="-15498"/>
                  <a:pt x="1761363" y="0"/>
                </a:cubicBezTo>
                <a:cubicBezTo>
                  <a:pt x="2081142" y="15498"/>
                  <a:pt x="2111503" y="7278"/>
                  <a:pt x="2313432" y="0"/>
                </a:cubicBezTo>
                <a:cubicBezTo>
                  <a:pt x="2515361" y="-7278"/>
                  <a:pt x="2743584" y="-17845"/>
                  <a:pt x="2865501" y="0"/>
                </a:cubicBezTo>
                <a:cubicBezTo>
                  <a:pt x="2987418" y="17845"/>
                  <a:pt x="3345183" y="8208"/>
                  <a:pt x="3733038" y="0"/>
                </a:cubicBezTo>
                <a:cubicBezTo>
                  <a:pt x="4120893" y="-8208"/>
                  <a:pt x="4009066" y="-3159"/>
                  <a:pt x="4179951" y="0"/>
                </a:cubicBezTo>
                <a:cubicBezTo>
                  <a:pt x="4350836" y="3159"/>
                  <a:pt x="4735020" y="17517"/>
                  <a:pt x="5047488" y="0"/>
                </a:cubicBezTo>
                <a:cubicBezTo>
                  <a:pt x="5359956" y="-17517"/>
                  <a:pt x="5662148" y="-17777"/>
                  <a:pt x="5915025" y="0"/>
                </a:cubicBezTo>
                <a:cubicBezTo>
                  <a:pt x="6167902" y="17777"/>
                  <a:pt x="6308797" y="30350"/>
                  <a:pt x="6572250" y="0"/>
                </a:cubicBezTo>
                <a:cubicBezTo>
                  <a:pt x="6835703" y="-30350"/>
                  <a:pt x="7107419" y="-9627"/>
                  <a:pt x="7439787" y="0"/>
                </a:cubicBezTo>
                <a:cubicBezTo>
                  <a:pt x="7772155" y="9627"/>
                  <a:pt x="7844034" y="-9098"/>
                  <a:pt x="7991856" y="0"/>
                </a:cubicBezTo>
                <a:cubicBezTo>
                  <a:pt x="8139678" y="9098"/>
                  <a:pt x="8289889" y="-20239"/>
                  <a:pt x="8543925" y="0"/>
                </a:cubicBezTo>
                <a:cubicBezTo>
                  <a:pt x="8797961" y="20239"/>
                  <a:pt x="8994198" y="29575"/>
                  <a:pt x="9306306" y="0"/>
                </a:cubicBezTo>
                <a:cubicBezTo>
                  <a:pt x="9618414" y="-29575"/>
                  <a:pt x="9739118" y="-23835"/>
                  <a:pt x="9858375" y="0"/>
                </a:cubicBezTo>
                <a:cubicBezTo>
                  <a:pt x="9977632" y="23835"/>
                  <a:pt x="10370488" y="-4069"/>
                  <a:pt x="10515600" y="0"/>
                </a:cubicBezTo>
                <a:cubicBezTo>
                  <a:pt x="10515650" y="5798"/>
                  <a:pt x="10515903" y="19375"/>
                  <a:pt x="10515600" y="27432"/>
                </a:cubicBezTo>
                <a:cubicBezTo>
                  <a:pt x="10304538" y="42307"/>
                  <a:pt x="10069280" y="3335"/>
                  <a:pt x="9753219" y="27432"/>
                </a:cubicBezTo>
                <a:cubicBezTo>
                  <a:pt x="9437158" y="51529"/>
                  <a:pt x="9488415" y="23852"/>
                  <a:pt x="9411462" y="27432"/>
                </a:cubicBezTo>
                <a:cubicBezTo>
                  <a:pt x="9334509" y="31012"/>
                  <a:pt x="9183755" y="44107"/>
                  <a:pt x="8964549" y="27432"/>
                </a:cubicBezTo>
                <a:cubicBezTo>
                  <a:pt x="8745343" y="10757"/>
                  <a:pt x="8279150" y="61693"/>
                  <a:pt x="8097012" y="27432"/>
                </a:cubicBezTo>
                <a:cubicBezTo>
                  <a:pt x="7914874" y="-6829"/>
                  <a:pt x="7608717" y="59556"/>
                  <a:pt x="7439787" y="27432"/>
                </a:cubicBezTo>
                <a:cubicBezTo>
                  <a:pt x="7270858" y="-4692"/>
                  <a:pt x="7154492" y="27026"/>
                  <a:pt x="6992874" y="27432"/>
                </a:cubicBezTo>
                <a:cubicBezTo>
                  <a:pt x="6831256" y="27838"/>
                  <a:pt x="6536817" y="51174"/>
                  <a:pt x="6335649" y="27432"/>
                </a:cubicBezTo>
                <a:cubicBezTo>
                  <a:pt x="6134481" y="3690"/>
                  <a:pt x="6097824" y="11070"/>
                  <a:pt x="5993892" y="27432"/>
                </a:cubicBezTo>
                <a:cubicBezTo>
                  <a:pt x="5889960" y="43794"/>
                  <a:pt x="5793821" y="34098"/>
                  <a:pt x="5652135" y="27432"/>
                </a:cubicBezTo>
                <a:cubicBezTo>
                  <a:pt x="5510449" y="20766"/>
                  <a:pt x="5168382" y="-3650"/>
                  <a:pt x="4994910" y="27432"/>
                </a:cubicBezTo>
                <a:cubicBezTo>
                  <a:pt x="4821439" y="58514"/>
                  <a:pt x="4653937" y="21362"/>
                  <a:pt x="4547997" y="27432"/>
                </a:cubicBezTo>
                <a:cubicBezTo>
                  <a:pt x="4442057" y="33502"/>
                  <a:pt x="4153363" y="33024"/>
                  <a:pt x="3785616" y="27432"/>
                </a:cubicBezTo>
                <a:cubicBezTo>
                  <a:pt x="3417869" y="21840"/>
                  <a:pt x="3544908" y="29840"/>
                  <a:pt x="3338703" y="27432"/>
                </a:cubicBezTo>
                <a:cubicBezTo>
                  <a:pt x="3132498" y="25024"/>
                  <a:pt x="2782152" y="45947"/>
                  <a:pt x="2576322" y="27432"/>
                </a:cubicBezTo>
                <a:cubicBezTo>
                  <a:pt x="2370492" y="8917"/>
                  <a:pt x="2347214" y="14129"/>
                  <a:pt x="2234565" y="27432"/>
                </a:cubicBezTo>
                <a:cubicBezTo>
                  <a:pt x="2121916" y="40735"/>
                  <a:pt x="1785921" y="49081"/>
                  <a:pt x="1472184" y="27432"/>
                </a:cubicBezTo>
                <a:cubicBezTo>
                  <a:pt x="1158447" y="5783"/>
                  <a:pt x="1203910" y="37937"/>
                  <a:pt x="1025271" y="27432"/>
                </a:cubicBezTo>
                <a:cubicBezTo>
                  <a:pt x="846632" y="16927"/>
                  <a:pt x="846577" y="17996"/>
                  <a:pt x="683514" y="27432"/>
                </a:cubicBezTo>
                <a:cubicBezTo>
                  <a:pt x="520451" y="36868"/>
                  <a:pt x="320799" y="46677"/>
                  <a:pt x="0" y="27432"/>
                </a:cubicBezTo>
                <a:cubicBezTo>
                  <a:pt x="-510" y="19859"/>
                  <a:pt x="-1106" y="11474"/>
                  <a:pt x="0" y="0"/>
                </a:cubicBezTo>
                <a:close/>
              </a:path>
            </a:pathLst>
          </a:custGeom>
          <a:solidFill>
            <a:schemeClr val="tx1"/>
          </a:solidFill>
          <a:ln w="3810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7508217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C218C0-6540-400C-BB51-353D5FD5CB00}"/>
              </a:ext>
            </a:extLst>
          </p:cNvPr>
          <p:cNvSpPr>
            <a:spLocks noGrp="1"/>
          </p:cNvSpPr>
          <p:nvPr>
            <p:ph type="title"/>
          </p:nvPr>
        </p:nvSpPr>
        <p:spPr>
          <a:xfrm>
            <a:off x="841248" y="448056"/>
            <a:ext cx="10515600" cy="4069080"/>
          </a:xfrm>
        </p:spPr>
        <p:txBody>
          <a:bodyPr anchor="b">
            <a:normAutofit/>
          </a:bodyPr>
          <a:lstStyle>
            <a:lvl1pPr>
              <a:defRPr sz="800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AA81CD69-43B3-4FF7-AA41-30C36C957E65}"/>
              </a:ext>
            </a:extLst>
          </p:cNvPr>
          <p:cNvSpPr>
            <a:spLocks noGrp="1"/>
          </p:cNvSpPr>
          <p:nvPr>
            <p:ph type="body" idx="1"/>
          </p:nvPr>
        </p:nvSpPr>
        <p:spPr>
          <a:xfrm>
            <a:off x="841248" y="4983480"/>
            <a:ext cx="10515600" cy="1124712"/>
          </a:xfrm>
        </p:spPr>
        <p:txBody>
          <a:bodyPr>
            <a:normAutofit/>
          </a:bodyPr>
          <a:lstStyle>
            <a:lvl1pPr marL="0" indent="0">
              <a:buNone/>
              <a:defRPr sz="28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2BF300D-5CBE-47E9-A193-E23C8314D0EA}"/>
              </a:ext>
            </a:extLst>
          </p:cNvPr>
          <p:cNvSpPr>
            <a:spLocks noGrp="1"/>
          </p:cNvSpPr>
          <p:nvPr>
            <p:ph type="dt" sz="half" idx="10"/>
          </p:nvPr>
        </p:nvSpPr>
        <p:spPr/>
        <p:txBody>
          <a:bodyPr/>
          <a:lstStyle/>
          <a:p>
            <a:fld id="{0CE48941-152C-2A4F-B840-73E545779969}" type="datetime1">
              <a:rPr lang="cs-CZ" smtClean="0"/>
              <a:t>10.05.2021</a:t>
            </a:fld>
            <a:endParaRPr lang="en-US"/>
          </a:p>
        </p:txBody>
      </p:sp>
      <p:sp>
        <p:nvSpPr>
          <p:cNvPr id="5" name="Footer Placeholder 4">
            <a:extLst>
              <a:ext uri="{FF2B5EF4-FFF2-40B4-BE49-F238E27FC236}">
                <a16:creationId xmlns:a16="http://schemas.microsoft.com/office/drawing/2014/main" id="{56E7DF3F-C51A-4DB1-9FCE-E3E0D8E9257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5269CF4-FAAB-44EF-A2A5-8352B4AA384F}"/>
              </a:ext>
            </a:extLst>
          </p:cNvPr>
          <p:cNvSpPr>
            <a:spLocks noGrp="1"/>
          </p:cNvSpPr>
          <p:nvPr>
            <p:ph type="sldNum" sz="quarter" idx="12"/>
          </p:nvPr>
        </p:nvSpPr>
        <p:spPr/>
        <p:txBody>
          <a:bodyPr/>
          <a:lstStyle/>
          <a:p>
            <a:fld id="{A7CD31F4-64FA-4BA0-9498-67783267A8C8}" type="slidenum">
              <a:rPr lang="en-US" smtClean="0"/>
              <a:t>‹#›</a:t>
            </a:fld>
            <a:endParaRPr lang="en-US"/>
          </a:p>
        </p:txBody>
      </p:sp>
      <p:sp>
        <p:nvSpPr>
          <p:cNvPr id="7" name="Rectangle 6" descr="Tag=AccentColor&#10;Flavor=Light&#10;Target=FillAndLine">
            <a:extLst>
              <a:ext uri="{FF2B5EF4-FFF2-40B4-BE49-F238E27FC236}">
                <a16:creationId xmlns:a16="http://schemas.microsoft.com/office/drawing/2014/main" id="{417A8947-4521-4FE1-8E44-27363435CE1B}"/>
              </a:ext>
            </a:extLst>
          </p:cNvPr>
          <p:cNvSpPr/>
          <p:nvPr/>
        </p:nvSpPr>
        <p:spPr>
          <a:xfrm>
            <a:off x="838200" y="4736883"/>
            <a:ext cx="4243589" cy="27432"/>
          </a:xfrm>
          <a:custGeom>
            <a:avLst/>
            <a:gdLst>
              <a:gd name="connsiteX0" fmla="*/ 0 w 4243589"/>
              <a:gd name="connsiteY0" fmla="*/ 0 h 27432"/>
              <a:gd name="connsiteX1" fmla="*/ 563791 w 4243589"/>
              <a:gd name="connsiteY1" fmla="*/ 0 h 27432"/>
              <a:gd name="connsiteX2" fmla="*/ 1042710 w 4243589"/>
              <a:gd name="connsiteY2" fmla="*/ 0 h 27432"/>
              <a:gd name="connsiteX3" fmla="*/ 1564066 w 4243589"/>
              <a:gd name="connsiteY3" fmla="*/ 0 h 27432"/>
              <a:gd name="connsiteX4" fmla="*/ 2212729 w 4243589"/>
              <a:gd name="connsiteY4" fmla="*/ 0 h 27432"/>
              <a:gd name="connsiteX5" fmla="*/ 2776520 w 4243589"/>
              <a:gd name="connsiteY5" fmla="*/ 0 h 27432"/>
              <a:gd name="connsiteX6" fmla="*/ 3297875 w 4243589"/>
              <a:gd name="connsiteY6" fmla="*/ 0 h 27432"/>
              <a:gd name="connsiteX7" fmla="*/ 4243589 w 4243589"/>
              <a:gd name="connsiteY7" fmla="*/ 0 h 27432"/>
              <a:gd name="connsiteX8" fmla="*/ 4243589 w 4243589"/>
              <a:gd name="connsiteY8" fmla="*/ 27432 h 27432"/>
              <a:gd name="connsiteX9" fmla="*/ 3637362 w 4243589"/>
              <a:gd name="connsiteY9" fmla="*/ 27432 h 27432"/>
              <a:gd name="connsiteX10" fmla="*/ 3116007 w 4243589"/>
              <a:gd name="connsiteY10" fmla="*/ 27432 h 27432"/>
              <a:gd name="connsiteX11" fmla="*/ 2424908 w 4243589"/>
              <a:gd name="connsiteY11" fmla="*/ 27432 h 27432"/>
              <a:gd name="connsiteX12" fmla="*/ 1861117 w 4243589"/>
              <a:gd name="connsiteY12" fmla="*/ 27432 h 27432"/>
              <a:gd name="connsiteX13" fmla="*/ 1382198 w 4243589"/>
              <a:gd name="connsiteY13" fmla="*/ 27432 h 27432"/>
              <a:gd name="connsiteX14" fmla="*/ 733535 w 4243589"/>
              <a:gd name="connsiteY14" fmla="*/ 27432 h 27432"/>
              <a:gd name="connsiteX15" fmla="*/ 0 w 4243589"/>
              <a:gd name="connsiteY15" fmla="*/ 27432 h 27432"/>
              <a:gd name="connsiteX16" fmla="*/ 0 w 4243589"/>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27432" fill="none" extrusionOk="0">
                <a:moveTo>
                  <a:pt x="0" y="0"/>
                </a:moveTo>
                <a:cubicBezTo>
                  <a:pt x="157351" y="-15653"/>
                  <a:pt x="378877" y="-5828"/>
                  <a:pt x="563791" y="0"/>
                </a:cubicBezTo>
                <a:cubicBezTo>
                  <a:pt x="748705" y="5828"/>
                  <a:pt x="905659" y="-5525"/>
                  <a:pt x="1042710" y="0"/>
                </a:cubicBezTo>
                <a:cubicBezTo>
                  <a:pt x="1179761" y="5525"/>
                  <a:pt x="1356845" y="-21288"/>
                  <a:pt x="1564066" y="0"/>
                </a:cubicBezTo>
                <a:cubicBezTo>
                  <a:pt x="1771287" y="21288"/>
                  <a:pt x="1912099" y="25135"/>
                  <a:pt x="2212729" y="0"/>
                </a:cubicBezTo>
                <a:cubicBezTo>
                  <a:pt x="2513359" y="-25135"/>
                  <a:pt x="2514918" y="-27119"/>
                  <a:pt x="2776520" y="0"/>
                </a:cubicBezTo>
                <a:cubicBezTo>
                  <a:pt x="3038122" y="27119"/>
                  <a:pt x="3178771" y="18116"/>
                  <a:pt x="3297875" y="0"/>
                </a:cubicBezTo>
                <a:cubicBezTo>
                  <a:pt x="3416980" y="-18116"/>
                  <a:pt x="4012240" y="-40869"/>
                  <a:pt x="4243589" y="0"/>
                </a:cubicBezTo>
                <a:cubicBezTo>
                  <a:pt x="4242616" y="8304"/>
                  <a:pt x="4243111" y="21512"/>
                  <a:pt x="4243589" y="27432"/>
                </a:cubicBezTo>
                <a:cubicBezTo>
                  <a:pt x="4112949" y="6289"/>
                  <a:pt x="3928037" y="10975"/>
                  <a:pt x="3637362" y="27432"/>
                </a:cubicBezTo>
                <a:cubicBezTo>
                  <a:pt x="3346687" y="43889"/>
                  <a:pt x="3254446" y="35813"/>
                  <a:pt x="3116007" y="27432"/>
                </a:cubicBezTo>
                <a:cubicBezTo>
                  <a:pt x="2977569" y="19051"/>
                  <a:pt x="2620228" y="38017"/>
                  <a:pt x="2424908" y="27432"/>
                </a:cubicBezTo>
                <a:cubicBezTo>
                  <a:pt x="2229588" y="16847"/>
                  <a:pt x="2088287" y="5290"/>
                  <a:pt x="1861117" y="27432"/>
                </a:cubicBezTo>
                <a:cubicBezTo>
                  <a:pt x="1633947" y="49574"/>
                  <a:pt x="1502447" y="8273"/>
                  <a:pt x="1382198" y="27432"/>
                </a:cubicBezTo>
                <a:cubicBezTo>
                  <a:pt x="1261949" y="46591"/>
                  <a:pt x="1045440" y="37497"/>
                  <a:pt x="733535" y="27432"/>
                </a:cubicBezTo>
                <a:cubicBezTo>
                  <a:pt x="421630" y="17367"/>
                  <a:pt x="341257" y="-9215"/>
                  <a:pt x="0" y="27432"/>
                </a:cubicBezTo>
                <a:cubicBezTo>
                  <a:pt x="-1048" y="14992"/>
                  <a:pt x="-1120" y="7447"/>
                  <a:pt x="0" y="0"/>
                </a:cubicBezTo>
                <a:close/>
              </a:path>
              <a:path w="4243589" h="27432" stroke="0" extrusionOk="0">
                <a:moveTo>
                  <a:pt x="0" y="0"/>
                </a:moveTo>
                <a:cubicBezTo>
                  <a:pt x="128164" y="17204"/>
                  <a:pt x="312653" y="1129"/>
                  <a:pt x="563791" y="0"/>
                </a:cubicBezTo>
                <a:cubicBezTo>
                  <a:pt x="814929" y="-1129"/>
                  <a:pt x="837271" y="8503"/>
                  <a:pt x="1042710" y="0"/>
                </a:cubicBezTo>
                <a:cubicBezTo>
                  <a:pt x="1248149" y="-8503"/>
                  <a:pt x="1588432" y="-28862"/>
                  <a:pt x="1733809" y="0"/>
                </a:cubicBezTo>
                <a:cubicBezTo>
                  <a:pt x="1879186" y="28862"/>
                  <a:pt x="2052815" y="5974"/>
                  <a:pt x="2297600" y="0"/>
                </a:cubicBezTo>
                <a:cubicBezTo>
                  <a:pt x="2542385" y="-5974"/>
                  <a:pt x="2699960" y="-23550"/>
                  <a:pt x="2861391" y="0"/>
                </a:cubicBezTo>
                <a:cubicBezTo>
                  <a:pt x="3022822" y="23550"/>
                  <a:pt x="3390411" y="25272"/>
                  <a:pt x="3552490" y="0"/>
                </a:cubicBezTo>
                <a:cubicBezTo>
                  <a:pt x="3714569" y="-25272"/>
                  <a:pt x="3950585" y="-31327"/>
                  <a:pt x="4243589" y="0"/>
                </a:cubicBezTo>
                <a:cubicBezTo>
                  <a:pt x="4244074" y="9333"/>
                  <a:pt x="4244867" y="19699"/>
                  <a:pt x="4243589" y="27432"/>
                </a:cubicBezTo>
                <a:cubicBezTo>
                  <a:pt x="4130424" y="7904"/>
                  <a:pt x="3932803" y="51393"/>
                  <a:pt x="3722234" y="27432"/>
                </a:cubicBezTo>
                <a:cubicBezTo>
                  <a:pt x="3511665" y="3471"/>
                  <a:pt x="3269903" y="55138"/>
                  <a:pt x="3116007" y="27432"/>
                </a:cubicBezTo>
                <a:cubicBezTo>
                  <a:pt x="2962111" y="-274"/>
                  <a:pt x="2744280" y="32368"/>
                  <a:pt x="2509780" y="27432"/>
                </a:cubicBezTo>
                <a:cubicBezTo>
                  <a:pt x="2275280" y="22496"/>
                  <a:pt x="2066059" y="52808"/>
                  <a:pt x="1945989" y="27432"/>
                </a:cubicBezTo>
                <a:cubicBezTo>
                  <a:pt x="1825919" y="2056"/>
                  <a:pt x="1407329" y="21760"/>
                  <a:pt x="1254890" y="27432"/>
                </a:cubicBezTo>
                <a:cubicBezTo>
                  <a:pt x="1102451" y="33104"/>
                  <a:pt x="837950" y="40817"/>
                  <a:pt x="563791" y="27432"/>
                </a:cubicBezTo>
                <a:cubicBezTo>
                  <a:pt x="289632" y="14047"/>
                  <a:pt x="132768" y="16249"/>
                  <a:pt x="0" y="27432"/>
                </a:cubicBezTo>
                <a:cubicBezTo>
                  <a:pt x="211" y="18145"/>
                  <a:pt x="120" y="6480"/>
                  <a:pt x="0" y="0"/>
                </a:cubicBezTo>
                <a:close/>
              </a:path>
            </a:pathLst>
          </a:custGeom>
          <a:solidFill>
            <a:schemeClr val="tx1"/>
          </a:solidFill>
          <a:ln w="3810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21023784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ADE264-531D-49C1-A8AF-2B4C1D218FAB}"/>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E4B9A1B8-2F1B-46AA-858A-CFFF5AF7CEB0}"/>
              </a:ext>
            </a:extLst>
          </p:cNvPr>
          <p:cNvSpPr>
            <a:spLocks noGrp="1"/>
          </p:cNvSpPr>
          <p:nvPr>
            <p:ph sz="half" idx="1"/>
          </p:nvPr>
        </p:nvSpPr>
        <p:spPr>
          <a:xfrm>
            <a:off x="838200" y="1929384"/>
            <a:ext cx="5181600" cy="425196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6E6B9631-18C0-43BD-8AF3-9137D6D4C234}"/>
              </a:ext>
            </a:extLst>
          </p:cNvPr>
          <p:cNvSpPr>
            <a:spLocks noGrp="1"/>
          </p:cNvSpPr>
          <p:nvPr>
            <p:ph sz="half" idx="2"/>
          </p:nvPr>
        </p:nvSpPr>
        <p:spPr>
          <a:xfrm>
            <a:off x="6172200" y="1929384"/>
            <a:ext cx="5181600" cy="42519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a:extLst>
              <a:ext uri="{FF2B5EF4-FFF2-40B4-BE49-F238E27FC236}">
                <a16:creationId xmlns:a16="http://schemas.microsoft.com/office/drawing/2014/main" id="{E9032FCA-14C6-4497-9C27-3F58062442CE}"/>
              </a:ext>
            </a:extLst>
          </p:cNvPr>
          <p:cNvSpPr>
            <a:spLocks noGrp="1"/>
          </p:cNvSpPr>
          <p:nvPr>
            <p:ph type="dt" sz="half" idx="10"/>
          </p:nvPr>
        </p:nvSpPr>
        <p:spPr/>
        <p:txBody>
          <a:bodyPr/>
          <a:lstStyle/>
          <a:p>
            <a:fld id="{0F24ED44-04F2-5C4F-8ED4-77A84441FEF7}" type="datetime1">
              <a:rPr lang="cs-CZ" smtClean="0"/>
              <a:t>10.05.2021</a:t>
            </a:fld>
            <a:endParaRPr lang="en-US"/>
          </a:p>
        </p:txBody>
      </p:sp>
      <p:sp>
        <p:nvSpPr>
          <p:cNvPr id="6" name="Footer Placeholder 5">
            <a:extLst>
              <a:ext uri="{FF2B5EF4-FFF2-40B4-BE49-F238E27FC236}">
                <a16:creationId xmlns:a16="http://schemas.microsoft.com/office/drawing/2014/main" id="{961E5057-693B-4E10-958E-0ABE79FEC70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70CECB1-0A35-4C10-9D3D-FE4404283011}"/>
              </a:ext>
            </a:extLst>
          </p:cNvPr>
          <p:cNvSpPr>
            <a:spLocks noGrp="1"/>
          </p:cNvSpPr>
          <p:nvPr>
            <p:ph type="sldNum" sz="quarter" idx="12"/>
          </p:nvPr>
        </p:nvSpPr>
        <p:spPr/>
        <p:txBody>
          <a:bodyPr/>
          <a:lstStyle/>
          <a:p>
            <a:fld id="{A7CD31F4-64FA-4BA0-9498-67783267A8C8}" type="slidenum">
              <a:rPr lang="en-US" smtClean="0"/>
              <a:t>‹#›</a:t>
            </a:fld>
            <a:endParaRPr lang="en-US"/>
          </a:p>
        </p:txBody>
      </p:sp>
      <p:sp>
        <p:nvSpPr>
          <p:cNvPr id="9" name="Rectangle 8" descr="Tag=AccentColor&#10;Flavor=Light&#10;Target=FillAndLine">
            <a:extLst>
              <a:ext uri="{FF2B5EF4-FFF2-40B4-BE49-F238E27FC236}">
                <a16:creationId xmlns:a16="http://schemas.microsoft.com/office/drawing/2014/main" id="{2FAAC677-2D37-4F63-9C4B-711A2988EE02}"/>
              </a:ext>
            </a:extLst>
          </p:cNvPr>
          <p:cNvSpPr/>
          <p:nvPr/>
        </p:nvSpPr>
        <p:spPr>
          <a:xfrm>
            <a:off x="838199" y="1709928"/>
            <a:ext cx="10515600" cy="27432"/>
          </a:xfrm>
          <a:custGeom>
            <a:avLst/>
            <a:gdLst>
              <a:gd name="connsiteX0" fmla="*/ 0 w 10515600"/>
              <a:gd name="connsiteY0" fmla="*/ 0 h 27432"/>
              <a:gd name="connsiteX1" fmla="*/ 446913 w 10515600"/>
              <a:gd name="connsiteY1" fmla="*/ 0 h 27432"/>
              <a:gd name="connsiteX2" fmla="*/ 1104138 w 10515600"/>
              <a:gd name="connsiteY2" fmla="*/ 0 h 27432"/>
              <a:gd name="connsiteX3" fmla="*/ 1866519 w 10515600"/>
              <a:gd name="connsiteY3" fmla="*/ 0 h 27432"/>
              <a:gd name="connsiteX4" fmla="*/ 2208276 w 10515600"/>
              <a:gd name="connsiteY4" fmla="*/ 0 h 27432"/>
              <a:gd name="connsiteX5" fmla="*/ 2550033 w 10515600"/>
              <a:gd name="connsiteY5" fmla="*/ 0 h 27432"/>
              <a:gd name="connsiteX6" fmla="*/ 3417570 w 10515600"/>
              <a:gd name="connsiteY6" fmla="*/ 0 h 27432"/>
              <a:gd name="connsiteX7" fmla="*/ 4074795 w 10515600"/>
              <a:gd name="connsiteY7" fmla="*/ 0 h 27432"/>
              <a:gd name="connsiteX8" fmla="*/ 4416552 w 10515600"/>
              <a:gd name="connsiteY8" fmla="*/ 0 h 27432"/>
              <a:gd name="connsiteX9" fmla="*/ 5073777 w 10515600"/>
              <a:gd name="connsiteY9" fmla="*/ 0 h 27432"/>
              <a:gd name="connsiteX10" fmla="*/ 5941314 w 10515600"/>
              <a:gd name="connsiteY10" fmla="*/ 0 h 27432"/>
              <a:gd name="connsiteX11" fmla="*/ 6493383 w 10515600"/>
              <a:gd name="connsiteY11" fmla="*/ 0 h 27432"/>
              <a:gd name="connsiteX12" fmla="*/ 7045452 w 10515600"/>
              <a:gd name="connsiteY12" fmla="*/ 0 h 27432"/>
              <a:gd name="connsiteX13" fmla="*/ 7702677 w 10515600"/>
              <a:gd name="connsiteY13" fmla="*/ 0 h 27432"/>
              <a:gd name="connsiteX14" fmla="*/ 8465058 w 10515600"/>
              <a:gd name="connsiteY14" fmla="*/ 0 h 27432"/>
              <a:gd name="connsiteX15" fmla="*/ 9227439 w 10515600"/>
              <a:gd name="connsiteY15" fmla="*/ 0 h 27432"/>
              <a:gd name="connsiteX16" fmla="*/ 10515600 w 10515600"/>
              <a:gd name="connsiteY16" fmla="*/ 0 h 27432"/>
              <a:gd name="connsiteX17" fmla="*/ 10515600 w 10515600"/>
              <a:gd name="connsiteY17" fmla="*/ 27432 h 27432"/>
              <a:gd name="connsiteX18" fmla="*/ 10068687 w 10515600"/>
              <a:gd name="connsiteY18" fmla="*/ 27432 h 27432"/>
              <a:gd name="connsiteX19" fmla="*/ 9201150 w 10515600"/>
              <a:gd name="connsiteY19" fmla="*/ 27432 h 27432"/>
              <a:gd name="connsiteX20" fmla="*/ 8543925 w 10515600"/>
              <a:gd name="connsiteY20" fmla="*/ 27432 h 27432"/>
              <a:gd name="connsiteX21" fmla="*/ 8202168 w 10515600"/>
              <a:gd name="connsiteY21" fmla="*/ 27432 h 27432"/>
              <a:gd name="connsiteX22" fmla="*/ 7544943 w 10515600"/>
              <a:gd name="connsiteY22" fmla="*/ 27432 h 27432"/>
              <a:gd name="connsiteX23" fmla="*/ 6992874 w 10515600"/>
              <a:gd name="connsiteY23" fmla="*/ 27432 h 27432"/>
              <a:gd name="connsiteX24" fmla="*/ 6440805 w 10515600"/>
              <a:gd name="connsiteY24" fmla="*/ 27432 h 27432"/>
              <a:gd name="connsiteX25" fmla="*/ 5888736 w 10515600"/>
              <a:gd name="connsiteY25" fmla="*/ 27432 h 27432"/>
              <a:gd name="connsiteX26" fmla="*/ 5336667 w 10515600"/>
              <a:gd name="connsiteY26" fmla="*/ 27432 h 27432"/>
              <a:gd name="connsiteX27" fmla="*/ 4574286 w 10515600"/>
              <a:gd name="connsiteY27" fmla="*/ 27432 h 27432"/>
              <a:gd name="connsiteX28" fmla="*/ 3917061 w 10515600"/>
              <a:gd name="connsiteY28" fmla="*/ 27432 h 27432"/>
              <a:gd name="connsiteX29" fmla="*/ 3575304 w 10515600"/>
              <a:gd name="connsiteY29" fmla="*/ 27432 h 27432"/>
              <a:gd name="connsiteX30" fmla="*/ 3023235 w 10515600"/>
              <a:gd name="connsiteY30" fmla="*/ 27432 h 27432"/>
              <a:gd name="connsiteX31" fmla="*/ 2260854 w 10515600"/>
              <a:gd name="connsiteY31" fmla="*/ 27432 h 27432"/>
              <a:gd name="connsiteX32" fmla="*/ 1813941 w 10515600"/>
              <a:gd name="connsiteY32" fmla="*/ 27432 h 27432"/>
              <a:gd name="connsiteX33" fmla="*/ 946404 w 10515600"/>
              <a:gd name="connsiteY33" fmla="*/ 27432 h 27432"/>
              <a:gd name="connsiteX34" fmla="*/ 0 w 10515600"/>
              <a:gd name="connsiteY34" fmla="*/ 27432 h 27432"/>
              <a:gd name="connsiteX35" fmla="*/ 0 w 10515600"/>
              <a:gd name="connsiteY35"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515600" h="27432" fill="none" extrusionOk="0">
                <a:moveTo>
                  <a:pt x="0" y="0"/>
                </a:moveTo>
                <a:cubicBezTo>
                  <a:pt x="119693" y="-14343"/>
                  <a:pt x="253007" y="-7583"/>
                  <a:pt x="446913" y="0"/>
                </a:cubicBezTo>
                <a:cubicBezTo>
                  <a:pt x="640819" y="7583"/>
                  <a:pt x="841419" y="-7067"/>
                  <a:pt x="1104138" y="0"/>
                </a:cubicBezTo>
                <a:cubicBezTo>
                  <a:pt x="1366858" y="7067"/>
                  <a:pt x="1495525" y="1255"/>
                  <a:pt x="1866519" y="0"/>
                </a:cubicBezTo>
                <a:cubicBezTo>
                  <a:pt x="2237513" y="-1255"/>
                  <a:pt x="2043820" y="12003"/>
                  <a:pt x="2208276" y="0"/>
                </a:cubicBezTo>
                <a:cubicBezTo>
                  <a:pt x="2372732" y="-12003"/>
                  <a:pt x="2419452" y="9887"/>
                  <a:pt x="2550033" y="0"/>
                </a:cubicBezTo>
                <a:cubicBezTo>
                  <a:pt x="2680614" y="-9887"/>
                  <a:pt x="3098156" y="3827"/>
                  <a:pt x="3417570" y="0"/>
                </a:cubicBezTo>
                <a:cubicBezTo>
                  <a:pt x="3736984" y="-3827"/>
                  <a:pt x="3916040" y="-6233"/>
                  <a:pt x="4074795" y="0"/>
                </a:cubicBezTo>
                <a:cubicBezTo>
                  <a:pt x="4233551" y="6233"/>
                  <a:pt x="4279253" y="5661"/>
                  <a:pt x="4416552" y="0"/>
                </a:cubicBezTo>
                <a:cubicBezTo>
                  <a:pt x="4553851" y="-5661"/>
                  <a:pt x="4915758" y="26022"/>
                  <a:pt x="5073777" y="0"/>
                </a:cubicBezTo>
                <a:cubicBezTo>
                  <a:pt x="5231797" y="-26022"/>
                  <a:pt x="5612089" y="32230"/>
                  <a:pt x="5941314" y="0"/>
                </a:cubicBezTo>
                <a:cubicBezTo>
                  <a:pt x="6270539" y="-32230"/>
                  <a:pt x="6313600" y="3064"/>
                  <a:pt x="6493383" y="0"/>
                </a:cubicBezTo>
                <a:cubicBezTo>
                  <a:pt x="6673166" y="-3064"/>
                  <a:pt x="6902474" y="-21096"/>
                  <a:pt x="7045452" y="0"/>
                </a:cubicBezTo>
                <a:cubicBezTo>
                  <a:pt x="7188430" y="21096"/>
                  <a:pt x="7478162" y="17386"/>
                  <a:pt x="7702677" y="0"/>
                </a:cubicBezTo>
                <a:cubicBezTo>
                  <a:pt x="7927192" y="-17386"/>
                  <a:pt x="8295683" y="-35143"/>
                  <a:pt x="8465058" y="0"/>
                </a:cubicBezTo>
                <a:cubicBezTo>
                  <a:pt x="8634433" y="35143"/>
                  <a:pt x="8927835" y="4103"/>
                  <a:pt x="9227439" y="0"/>
                </a:cubicBezTo>
                <a:cubicBezTo>
                  <a:pt x="9527043" y="-4103"/>
                  <a:pt x="10105355" y="-17535"/>
                  <a:pt x="10515600" y="0"/>
                </a:cubicBezTo>
                <a:cubicBezTo>
                  <a:pt x="10515789" y="12323"/>
                  <a:pt x="10515633" y="14639"/>
                  <a:pt x="10515600" y="27432"/>
                </a:cubicBezTo>
                <a:cubicBezTo>
                  <a:pt x="10343646" y="15282"/>
                  <a:pt x="10223667" y="31057"/>
                  <a:pt x="10068687" y="27432"/>
                </a:cubicBezTo>
                <a:cubicBezTo>
                  <a:pt x="9913707" y="23807"/>
                  <a:pt x="9512455" y="4101"/>
                  <a:pt x="9201150" y="27432"/>
                </a:cubicBezTo>
                <a:cubicBezTo>
                  <a:pt x="8889845" y="50763"/>
                  <a:pt x="8866277" y="3158"/>
                  <a:pt x="8543925" y="27432"/>
                </a:cubicBezTo>
                <a:cubicBezTo>
                  <a:pt x="8221573" y="51706"/>
                  <a:pt x="8288348" y="37286"/>
                  <a:pt x="8202168" y="27432"/>
                </a:cubicBezTo>
                <a:cubicBezTo>
                  <a:pt x="8115988" y="17578"/>
                  <a:pt x="7797033" y="6631"/>
                  <a:pt x="7544943" y="27432"/>
                </a:cubicBezTo>
                <a:cubicBezTo>
                  <a:pt x="7292854" y="48233"/>
                  <a:pt x="7108060" y="41767"/>
                  <a:pt x="6992874" y="27432"/>
                </a:cubicBezTo>
                <a:cubicBezTo>
                  <a:pt x="6877688" y="13097"/>
                  <a:pt x="6668930" y="7947"/>
                  <a:pt x="6440805" y="27432"/>
                </a:cubicBezTo>
                <a:cubicBezTo>
                  <a:pt x="6212680" y="46917"/>
                  <a:pt x="6027476" y="35225"/>
                  <a:pt x="5888736" y="27432"/>
                </a:cubicBezTo>
                <a:cubicBezTo>
                  <a:pt x="5749996" y="19639"/>
                  <a:pt x="5574559" y="43627"/>
                  <a:pt x="5336667" y="27432"/>
                </a:cubicBezTo>
                <a:cubicBezTo>
                  <a:pt x="5098775" y="11237"/>
                  <a:pt x="4837534" y="41882"/>
                  <a:pt x="4574286" y="27432"/>
                </a:cubicBezTo>
                <a:cubicBezTo>
                  <a:pt x="4311038" y="12982"/>
                  <a:pt x="4126419" y="26678"/>
                  <a:pt x="3917061" y="27432"/>
                </a:cubicBezTo>
                <a:cubicBezTo>
                  <a:pt x="3707704" y="28186"/>
                  <a:pt x="3657291" y="40087"/>
                  <a:pt x="3575304" y="27432"/>
                </a:cubicBezTo>
                <a:cubicBezTo>
                  <a:pt x="3493317" y="14777"/>
                  <a:pt x="3185226" y="45867"/>
                  <a:pt x="3023235" y="27432"/>
                </a:cubicBezTo>
                <a:cubicBezTo>
                  <a:pt x="2861244" y="8997"/>
                  <a:pt x="2597085" y="35801"/>
                  <a:pt x="2260854" y="27432"/>
                </a:cubicBezTo>
                <a:cubicBezTo>
                  <a:pt x="1924623" y="19063"/>
                  <a:pt x="1996678" y="15705"/>
                  <a:pt x="1813941" y="27432"/>
                </a:cubicBezTo>
                <a:cubicBezTo>
                  <a:pt x="1631204" y="39159"/>
                  <a:pt x="1187542" y="49167"/>
                  <a:pt x="946404" y="27432"/>
                </a:cubicBezTo>
                <a:cubicBezTo>
                  <a:pt x="705266" y="5697"/>
                  <a:pt x="404743" y="28229"/>
                  <a:pt x="0" y="27432"/>
                </a:cubicBezTo>
                <a:cubicBezTo>
                  <a:pt x="244" y="15297"/>
                  <a:pt x="645" y="7129"/>
                  <a:pt x="0" y="0"/>
                </a:cubicBezTo>
                <a:close/>
              </a:path>
              <a:path w="10515600" h="27432" stroke="0" extrusionOk="0">
                <a:moveTo>
                  <a:pt x="0" y="0"/>
                </a:moveTo>
                <a:cubicBezTo>
                  <a:pt x="230793" y="14353"/>
                  <a:pt x="332416" y="21392"/>
                  <a:pt x="552069" y="0"/>
                </a:cubicBezTo>
                <a:cubicBezTo>
                  <a:pt x="771722" y="-21392"/>
                  <a:pt x="761737" y="-14337"/>
                  <a:pt x="893826" y="0"/>
                </a:cubicBezTo>
                <a:cubicBezTo>
                  <a:pt x="1025915" y="14337"/>
                  <a:pt x="1441584" y="-15498"/>
                  <a:pt x="1761363" y="0"/>
                </a:cubicBezTo>
                <a:cubicBezTo>
                  <a:pt x="2081142" y="15498"/>
                  <a:pt x="2111503" y="7278"/>
                  <a:pt x="2313432" y="0"/>
                </a:cubicBezTo>
                <a:cubicBezTo>
                  <a:pt x="2515361" y="-7278"/>
                  <a:pt x="2743584" y="-17845"/>
                  <a:pt x="2865501" y="0"/>
                </a:cubicBezTo>
                <a:cubicBezTo>
                  <a:pt x="2987418" y="17845"/>
                  <a:pt x="3345183" y="8208"/>
                  <a:pt x="3733038" y="0"/>
                </a:cubicBezTo>
                <a:cubicBezTo>
                  <a:pt x="4120893" y="-8208"/>
                  <a:pt x="4009066" y="-3159"/>
                  <a:pt x="4179951" y="0"/>
                </a:cubicBezTo>
                <a:cubicBezTo>
                  <a:pt x="4350836" y="3159"/>
                  <a:pt x="4735020" y="17517"/>
                  <a:pt x="5047488" y="0"/>
                </a:cubicBezTo>
                <a:cubicBezTo>
                  <a:pt x="5359956" y="-17517"/>
                  <a:pt x="5662148" y="-17777"/>
                  <a:pt x="5915025" y="0"/>
                </a:cubicBezTo>
                <a:cubicBezTo>
                  <a:pt x="6167902" y="17777"/>
                  <a:pt x="6308797" y="30350"/>
                  <a:pt x="6572250" y="0"/>
                </a:cubicBezTo>
                <a:cubicBezTo>
                  <a:pt x="6835703" y="-30350"/>
                  <a:pt x="7107419" y="-9627"/>
                  <a:pt x="7439787" y="0"/>
                </a:cubicBezTo>
                <a:cubicBezTo>
                  <a:pt x="7772155" y="9627"/>
                  <a:pt x="7844034" y="-9098"/>
                  <a:pt x="7991856" y="0"/>
                </a:cubicBezTo>
                <a:cubicBezTo>
                  <a:pt x="8139678" y="9098"/>
                  <a:pt x="8289889" y="-20239"/>
                  <a:pt x="8543925" y="0"/>
                </a:cubicBezTo>
                <a:cubicBezTo>
                  <a:pt x="8797961" y="20239"/>
                  <a:pt x="8994198" y="29575"/>
                  <a:pt x="9306306" y="0"/>
                </a:cubicBezTo>
                <a:cubicBezTo>
                  <a:pt x="9618414" y="-29575"/>
                  <a:pt x="9739118" y="-23835"/>
                  <a:pt x="9858375" y="0"/>
                </a:cubicBezTo>
                <a:cubicBezTo>
                  <a:pt x="9977632" y="23835"/>
                  <a:pt x="10370488" y="-4069"/>
                  <a:pt x="10515600" y="0"/>
                </a:cubicBezTo>
                <a:cubicBezTo>
                  <a:pt x="10515650" y="5798"/>
                  <a:pt x="10515903" y="19375"/>
                  <a:pt x="10515600" y="27432"/>
                </a:cubicBezTo>
                <a:cubicBezTo>
                  <a:pt x="10304538" y="42307"/>
                  <a:pt x="10069280" y="3335"/>
                  <a:pt x="9753219" y="27432"/>
                </a:cubicBezTo>
                <a:cubicBezTo>
                  <a:pt x="9437158" y="51529"/>
                  <a:pt x="9488415" y="23852"/>
                  <a:pt x="9411462" y="27432"/>
                </a:cubicBezTo>
                <a:cubicBezTo>
                  <a:pt x="9334509" y="31012"/>
                  <a:pt x="9183755" y="44107"/>
                  <a:pt x="8964549" y="27432"/>
                </a:cubicBezTo>
                <a:cubicBezTo>
                  <a:pt x="8745343" y="10757"/>
                  <a:pt x="8279150" y="61693"/>
                  <a:pt x="8097012" y="27432"/>
                </a:cubicBezTo>
                <a:cubicBezTo>
                  <a:pt x="7914874" y="-6829"/>
                  <a:pt x="7608717" y="59556"/>
                  <a:pt x="7439787" y="27432"/>
                </a:cubicBezTo>
                <a:cubicBezTo>
                  <a:pt x="7270858" y="-4692"/>
                  <a:pt x="7154492" y="27026"/>
                  <a:pt x="6992874" y="27432"/>
                </a:cubicBezTo>
                <a:cubicBezTo>
                  <a:pt x="6831256" y="27838"/>
                  <a:pt x="6536817" y="51174"/>
                  <a:pt x="6335649" y="27432"/>
                </a:cubicBezTo>
                <a:cubicBezTo>
                  <a:pt x="6134481" y="3690"/>
                  <a:pt x="6097824" y="11070"/>
                  <a:pt x="5993892" y="27432"/>
                </a:cubicBezTo>
                <a:cubicBezTo>
                  <a:pt x="5889960" y="43794"/>
                  <a:pt x="5793821" y="34098"/>
                  <a:pt x="5652135" y="27432"/>
                </a:cubicBezTo>
                <a:cubicBezTo>
                  <a:pt x="5510449" y="20766"/>
                  <a:pt x="5168382" y="-3650"/>
                  <a:pt x="4994910" y="27432"/>
                </a:cubicBezTo>
                <a:cubicBezTo>
                  <a:pt x="4821439" y="58514"/>
                  <a:pt x="4653937" y="21362"/>
                  <a:pt x="4547997" y="27432"/>
                </a:cubicBezTo>
                <a:cubicBezTo>
                  <a:pt x="4442057" y="33502"/>
                  <a:pt x="4153363" y="33024"/>
                  <a:pt x="3785616" y="27432"/>
                </a:cubicBezTo>
                <a:cubicBezTo>
                  <a:pt x="3417869" y="21840"/>
                  <a:pt x="3544908" y="29840"/>
                  <a:pt x="3338703" y="27432"/>
                </a:cubicBezTo>
                <a:cubicBezTo>
                  <a:pt x="3132498" y="25024"/>
                  <a:pt x="2782152" y="45947"/>
                  <a:pt x="2576322" y="27432"/>
                </a:cubicBezTo>
                <a:cubicBezTo>
                  <a:pt x="2370492" y="8917"/>
                  <a:pt x="2347214" y="14129"/>
                  <a:pt x="2234565" y="27432"/>
                </a:cubicBezTo>
                <a:cubicBezTo>
                  <a:pt x="2121916" y="40735"/>
                  <a:pt x="1785921" y="49081"/>
                  <a:pt x="1472184" y="27432"/>
                </a:cubicBezTo>
                <a:cubicBezTo>
                  <a:pt x="1158447" y="5783"/>
                  <a:pt x="1203910" y="37937"/>
                  <a:pt x="1025271" y="27432"/>
                </a:cubicBezTo>
                <a:cubicBezTo>
                  <a:pt x="846632" y="16927"/>
                  <a:pt x="846577" y="17996"/>
                  <a:pt x="683514" y="27432"/>
                </a:cubicBezTo>
                <a:cubicBezTo>
                  <a:pt x="520451" y="36868"/>
                  <a:pt x="320799" y="46677"/>
                  <a:pt x="0" y="27432"/>
                </a:cubicBezTo>
                <a:cubicBezTo>
                  <a:pt x="-510" y="19859"/>
                  <a:pt x="-1106" y="11474"/>
                  <a:pt x="0" y="0"/>
                </a:cubicBezTo>
                <a:close/>
              </a:path>
            </a:pathLst>
          </a:custGeom>
          <a:solidFill>
            <a:schemeClr val="tx1"/>
          </a:solidFill>
          <a:ln w="3810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27932513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8AE282-8875-4F49-AB21-E1C2BCAEA1F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1712EA2-EF8C-4F18-BECF-AD121F72816A}"/>
              </a:ext>
            </a:extLst>
          </p:cNvPr>
          <p:cNvSpPr>
            <a:spLocks noGrp="1"/>
          </p:cNvSpPr>
          <p:nvPr>
            <p:ph type="body" idx="1"/>
          </p:nvPr>
        </p:nvSpPr>
        <p:spPr>
          <a:xfrm>
            <a:off x="839788" y="1938528"/>
            <a:ext cx="5157787" cy="823912"/>
          </a:xfrm>
        </p:spPr>
        <p:txBody>
          <a:bodyPr anchor="b">
            <a:normAutofit/>
          </a:bodyPr>
          <a:lstStyle>
            <a:lvl1pPr marL="0" indent="0">
              <a:buNone/>
              <a:defRPr sz="36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D7B59D4-E93F-40C1-A1A2-F1867830C678}"/>
              </a:ext>
            </a:extLst>
          </p:cNvPr>
          <p:cNvSpPr>
            <a:spLocks noGrp="1"/>
          </p:cNvSpPr>
          <p:nvPr>
            <p:ph sz="half" idx="2"/>
          </p:nvPr>
        </p:nvSpPr>
        <p:spPr>
          <a:xfrm>
            <a:off x="839788" y="2926080"/>
            <a:ext cx="5157787" cy="326440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a:extLst>
              <a:ext uri="{FF2B5EF4-FFF2-40B4-BE49-F238E27FC236}">
                <a16:creationId xmlns:a16="http://schemas.microsoft.com/office/drawing/2014/main" id="{6E810616-1C77-42AE-8449-D0B64E2B8475}"/>
              </a:ext>
            </a:extLst>
          </p:cNvPr>
          <p:cNvSpPr>
            <a:spLocks noGrp="1"/>
          </p:cNvSpPr>
          <p:nvPr>
            <p:ph type="body" sz="quarter" idx="3"/>
          </p:nvPr>
        </p:nvSpPr>
        <p:spPr>
          <a:xfrm>
            <a:off x="6172200" y="1938528"/>
            <a:ext cx="5183188" cy="823912"/>
          </a:xfrm>
        </p:spPr>
        <p:txBody>
          <a:bodyPr anchor="b">
            <a:normAutofit/>
          </a:bodyPr>
          <a:lstStyle>
            <a:lvl1pPr marL="0" indent="0">
              <a:buNone/>
              <a:defRPr sz="36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A74E172-AFE8-48E4-BBB0-CA6D4EC1127C}"/>
              </a:ext>
            </a:extLst>
          </p:cNvPr>
          <p:cNvSpPr>
            <a:spLocks noGrp="1"/>
          </p:cNvSpPr>
          <p:nvPr>
            <p:ph sz="quarter" idx="4"/>
          </p:nvPr>
        </p:nvSpPr>
        <p:spPr>
          <a:xfrm>
            <a:off x="6172200" y="2926080"/>
            <a:ext cx="5183188" cy="32644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4C9407CC-270D-4C98-B95C-7AE67D2E1913}"/>
              </a:ext>
            </a:extLst>
          </p:cNvPr>
          <p:cNvSpPr>
            <a:spLocks noGrp="1"/>
          </p:cNvSpPr>
          <p:nvPr>
            <p:ph type="dt" sz="half" idx="10"/>
          </p:nvPr>
        </p:nvSpPr>
        <p:spPr/>
        <p:txBody>
          <a:bodyPr/>
          <a:lstStyle/>
          <a:p>
            <a:fld id="{79FA1F17-B2AE-8A4C-9A87-AF0E6FF92341}" type="datetime1">
              <a:rPr lang="cs-CZ" smtClean="0"/>
              <a:t>10.05.2021</a:t>
            </a:fld>
            <a:endParaRPr lang="en-US"/>
          </a:p>
        </p:txBody>
      </p:sp>
      <p:sp>
        <p:nvSpPr>
          <p:cNvPr id="8" name="Footer Placeholder 7">
            <a:extLst>
              <a:ext uri="{FF2B5EF4-FFF2-40B4-BE49-F238E27FC236}">
                <a16:creationId xmlns:a16="http://schemas.microsoft.com/office/drawing/2014/main" id="{454070D5-9B7B-47FC-9F75-F6AD9607452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428EAC17-33BE-4265-8C06-644C2D34FD3C}"/>
              </a:ext>
            </a:extLst>
          </p:cNvPr>
          <p:cNvSpPr>
            <a:spLocks noGrp="1"/>
          </p:cNvSpPr>
          <p:nvPr>
            <p:ph type="sldNum" sz="quarter" idx="12"/>
          </p:nvPr>
        </p:nvSpPr>
        <p:spPr/>
        <p:txBody>
          <a:bodyPr/>
          <a:lstStyle/>
          <a:p>
            <a:fld id="{A7CD31F4-64FA-4BA0-9498-67783267A8C8}" type="slidenum">
              <a:rPr lang="en-US" smtClean="0"/>
              <a:t>‹#›</a:t>
            </a:fld>
            <a:endParaRPr lang="en-US"/>
          </a:p>
        </p:txBody>
      </p:sp>
      <p:sp>
        <p:nvSpPr>
          <p:cNvPr id="11" name="Rectangle 10" descr="Tag=AccentColor&#10;Flavor=Light&#10;Target=FillAndLine">
            <a:extLst>
              <a:ext uri="{FF2B5EF4-FFF2-40B4-BE49-F238E27FC236}">
                <a16:creationId xmlns:a16="http://schemas.microsoft.com/office/drawing/2014/main" id="{F634C457-AEBF-47D7-9200-BAD05D138B12}"/>
              </a:ext>
            </a:extLst>
          </p:cNvPr>
          <p:cNvSpPr/>
          <p:nvPr/>
        </p:nvSpPr>
        <p:spPr>
          <a:xfrm>
            <a:off x="838199" y="1709928"/>
            <a:ext cx="10515600" cy="27432"/>
          </a:xfrm>
          <a:custGeom>
            <a:avLst/>
            <a:gdLst>
              <a:gd name="connsiteX0" fmla="*/ 0 w 10515600"/>
              <a:gd name="connsiteY0" fmla="*/ 0 h 27432"/>
              <a:gd name="connsiteX1" fmla="*/ 446913 w 10515600"/>
              <a:gd name="connsiteY1" fmla="*/ 0 h 27432"/>
              <a:gd name="connsiteX2" fmla="*/ 1104138 w 10515600"/>
              <a:gd name="connsiteY2" fmla="*/ 0 h 27432"/>
              <a:gd name="connsiteX3" fmla="*/ 1866519 w 10515600"/>
              <a:gd name="connsiteY3" fmla="*/ 0 h 27432"/>
              <a:gd name="connsiteX4" fmla="*/ 2208276 w 10515600"/>
              <a:gd name="connsiteY4" fmla="*/ 0 h 27432"/>
              <a:gd name="connsiteX5" fmla="*/ 2550033 w 10515600"/>
              <a:gd name="connsiteY5" fmla="*/ 0 h 27432"/>
              <a:gd name="connsiteX6" fmla="*/ 3417570 w 10515600"/>
              <a:gd name="connsiteY6" fmla="*/ 0 h 27432"/>
              <a:gd name="connsiteX7" fmla="*/ 4074795 w 10515600"/>
              <a:gd name="connsiteY7" fmla="*/ 0 h 27432"/>
              <a:gd name="connsiteX8" fmla="*/ 4416552 w 10515600"/>
              <a:gd name="connsiteY8" fmla="*/ 0 h 27432"/>
              <a:gd name="connsiteX9" fmla="*/ 5073777 w 10515600"/>
              <a:gd name="connsiteY9" fmla="*/ 0 h 27432"/>
              <a:gd name="connsiteX10" fmla="*/ 5941314 w 10515600"/>
              <a:gd name="connsiteY10" fmla="*/ 0 h 27432"/>
              <a:gd name="connsiteX11" fmla="*/ 6493383 w 10515600"/>
              <a:gd name="connsiteY11" fmla="*/ 0 h 27432"/>
              <a:gd name="connsiteX12" fmla="*/ 7045452 w 10515600"/>
              <a:gd name="connsiteY12" fmla="*/ 0 h 27432"/>
              <a:gd name="connsiteX13" fmla="*/ 7702677 w 10515600"/>
              <a:gd name="connsiteY13" fmla="*/ 0 h 27432"/>
              <a:gd name="connsiteX14" fmla="*/ 8465058 w 10515600"/>
              <a:gd name="connsiteY14" fmla="*/ 0 h 27432"/>
              <a:gd name="connsiteX15" fmla="*/ 9227439 w 10515600"/>
              <a:gd name="connsiteY15" fmla="*/ 0 h 27432"/>
              <a:gd name="connsiteX16" fmla="*/ 10515600 w 10515600"/>
              <a:gd name="connsiteY16" fmla="*/ 0 h 27432"/>
              <a:gd name="connsiteX17" fmla="*/ 10515600 w 10515600"/>
              <a:gd name="connsiteY17" fmla="*/ 27432 h 27432"/>
              <a:gd name="connsiteX18" fmla="*/ 10068687 w 10515600"/>
              <a:gd name="connsiteY18" fmla="*/ 27432 h 27432"/>
              <a:gd name="connsiteX19" fmla="*/ 9201150 w 10515600"/>
              <a:gd name="connsiteY19" fmla="*/ 27432 h 27432"/>
              <a:gd name="connsiteX20" fmla="*/ 8543925 w 10515600"/>
              <a:gd name="connsiteY20" fmla="*/ 27432 h 27432"/>
              <a:gd name="connsiteX21" fmla="*/ 8202168 w 10515600"/>
              <a:gd name="connsiteY21" fmla="*/ 27432 h 27432"/>
              <a:gd name="connsiteX22" fmla="*/ 7544943 w 10515600"/>
              <a:gd name="connsiteY22" fmla="*/ 27432 h 27432"/>
              <a:gd name="connsiteX23" fmla="*/ 6992874 w 10515600"/>
              <a:gd name="connsiteY23" fmla="*/ 27432 h 27432"/>
              <a:gd name="connsiteX24" fmla="*/ 6440805 w 10515600"/>
              <a:gd name="connsiteY24" fmla="*/ 27432 h 27432"/>
              <a:gd name="connsiteX25" fmla="*/ 5888736 w 10515600"/>
              <a:gd name="connsiteY25" fmla="*/ 27432 h 27432"/>
              <a:gd name="connsiteX26" fmla="*/ 5336667 w 10515600"/>
              <a:gd name="connsiteY26" fmla="*/ 27432 h 27432"/>
              <a:gd name="connsiteX27" fmla="*/ 4574286 w 10515600"/>
              <a:gd name="connsiteY27" fmla="*/ 27432 h 27432"/>
              <a:gd name="connsiteX28" fmla="*/ 3917061 w 10515600"/>
              <a:gd name="connsiteY28" fmla="*/ 27432 h 27432"/>
              <a:gd name="connsiteX29" fmla="*/ 3575304 w 10515600"/>
              <a:gd name="connsiteY29" fmla="*/ 27432 h 27432"/>
              <a:gd name="connsiteX30" fmla="*/ 3023235 w 10515600"/>
              <a:gd name="connsiteY30" fmla="*/ 27432 h 27432"/>
              <a:gd name="connsiteX31" fmla="*/ 2260854 w 10515600"/>
              <a:gd name="connsiteY31" fmla="*/ 27432 h 27432"/>
              <a:gd name="connsiteX32" fmla="*/ 1813941 w 10515600"/>
              <a:gd name="connsiteY32" fmla="*/ 27432 h 27432"/>
              <a:gd name="connsiteX33" fmla="*/ 946404 w 10515600"/>
              <a:gd name="connsiteY33" fmla="*/ 27432 h 27432"/>
              <a:gd name="connsiteX34" fmla="*/ 0 w 10515600"/>
              <a:gd name="connsiteY34" fmla="*/ 27432 h 27432"/>
              <a:gd name="connsiteX35" fmla="*/ 0 w 10515600"/>
              <a:gd name="connsiteY35"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515600" h="27432" fill="none" extrusionOk="0">
                <a:moveTo>
                  <a:pt x="0" y="0"/>
                </a:moveTo>
                <a:cubicBezTo>
                  <a:pt x="119693" y="-14343"/>
                  <a:pt x="253007" y="-7583"/>
                  <a:pt x="446913" y="0"/>
                </a:cubicBezTo>
                <a:cubicBezTo>
                  <a:pt x="640819" y="7583"/>
                  <a:pt x="841419" y="-7067"/>
                  <a:pt x="1104138" y="0"/>
                </a:cubicBezTo>
                <a:cubicBezTo>
                  <a:pt x="1366858" y="7067"/>
                  <a:pt x="1495525" y="1255"/>
                  <a:pt x="1866519" y="0"/>
                </a:cubicBezTo>
                <a:cubicBezTo>
                  <a:pt x="2237513" y="-1255"/>
                  <a:pt x="2043820" y="12003"/>
                  <a:pt x="2208276" y="0"/>
                </a:cubicBezTo>
                <a:cubicBezTo>
                  <a:pt x="2372732" y="-12003"/>
                  <a:pt x="2419452" y="9887"/>
                  <a:pt x="2550033" y="0"/>
                </a:cubicBezTo>
                <a:cubicBezTo>
                  <a:pt x="2680614" y="-9887"/>
                  <a:pt x="3098156" y="3827"/>
                  <a:pt x="3417570" y="0"/>
                </a:cubicBezTo>
                <a:cubicBezTo>
                  <a:pt x="3736984" y="-3827"/>
                  <a:pt x="3916040" y="-6233"/>
                  <a:pt x="4074795" y="0"/>
                </a:cubicBezTo>
                <a:cubicBezTo>
                  <a:pt x="4233551" y="6233"/>
                  <a:pt x="4279253" y="5661"/>
                  <a:pt x="4416552" y="0"/>
                </a:cubicBezTo>
                <a:cubicBezTo>
                  <a:pt x="4553851" y="-5661"/>
                  <a:pt x="4915758" y="26022"/>
                  <a:pt x="5073777" y="0"/>
                </a:cubicBezTo>
                <a:cubicBezTo>
                  <a:pt x="5231797" y="-26022"/>
                  <a:pt x="5612089" y="32230"/>
                  <a:pt x="5941314" y="0"/>
                </a:cubicBezTo>
                <a:cubicBezTo>
                  <a:pt x="6270539" y="-32230"/>
                  <a:pt x="6313600" y="3064"/>
                  <a:pt x="6493383" y="0"/>
                </a:cubicBezTo>
                <a:cubicBezTo>
                  <a:pt x="6673166" y="-3064"/>
                  <a:pt x="6902474" y="-21096"/>
                  <a:pt x="7045452" y="0"/>
                </a:cubicBezTo>
                <a:cubicBezTo>
                  <a:pt x="7188430" y="21096"/>
                  <a:pt x="7478162" y="17386"/>
                  <a:pt x="7702677" y="0"/>
                </a:cubicBezTo>
                <a:cubicBezTo>
                  <a:pt x="7927192" y="-17386"/>
                  <a:pt x="8295683" y="-35143"/>
                  <a:pt x="8465058" y="0"/>
                </a:cubicBezTo>
                <a:cubicBezTo>
                  <a:pt x="8634433" y="35143"/>
                  <a:pt x="8927835" y="4103"/>
                  <a:pt x="9227439" y="0"/>
                </a:cubicBezTo>
                <a:cubicBezTo>
                  <a:pt x="9527043" y="-4103"/>
                  <a:pt x="10105355" y="-17535"/>
                  <a:pt x="10515600" y="0"/>
                </a:cubicBezTo>
                <a:cubicBezTo>
                  <a:pt x="10515789" y="12323"/>
                  <a:pt x="10515633" y="14639"/>
                  <a:pt x="10515600" y="27432"/>
                </a:cubicBezTo>
                <a:cubicBezTo>
                  <a:pt x="10343646" y="15282"/>
                  <a:pt x="10223667" y="31057"/>
                  <a:pt x="10068687" y="27432"/>
                </a:cubicBezTo>
                <a:cubicBezTo>
                  <a:pt x="9913707" y="23807"/>
                  <a:pt x="9512455" y="4101"/>
                  <a:pt x="9201150" y="27432"/>
                </a:cubicBezTo>
                <a:cubicBezTo>
                  <a:pt x="8889845" y="50763"/>
                  <a:pt x="8866277" y="3158"/>
                  <a:pt x="8543925" y="27432"/>
                </a:cubicBezTo>
                <a:cubicBezTo>
                  <a:pt x="8221573" y="51706"/>
                  <a:pt x="8288348" y="37286"/>
                  <a:pt x="8202168" y="27432"/>
                </a:cubicBezTo>
                <a:cubicBezTo>
                  <a:pt x="8115988" y="17578"/>
                  <a:pt x="7797033" y="6631"/>
                  <a:pt x="7544943" y="27432"/>
                </a:cubicBezTo>
                <a:cubicBezTo>
                  <a:pt x="7292854" y="48233"/>
                  <a:pt x="7108060" y="41767"/>
                  <a:pt x="6992874" y="27432"/>
                </a:cubicBezTo>
                <a:cubicBezTo>
                  <a:pt x="6877688" y="13097"/>
                  <a:pt x="6668930" y="7947"/>
                  <a:pt x="6440805" y="27432"/>
                </a:cubicBezTo>
                <a:cubicBezTo>
                  <a:pt x="6212680" y="46917"/>
                  <a:pt x="6027476" y="35225"/>
                  <a:pt x="5888736" y="27432"/>
                </a:cubicBezTo>
                <a:cubicBezTo>
                  <a:pt x="5749996" y="19639"/>
                  <a:pt x="5574559" y="43627"/>
                  <a:pt x="5336667" y="27432"/>
                </a:cubicBezTo>
                <a:cubicBezTo>
                  <a:pt x="5098775" y="11237"/>
                  <a:pt x="4837534" y="41882"/>
                  <a:pt x="4574286" y="27432"/>
                </a:cubicBezTo>
                <a:cubicBezTo>
                  <a:pt x="4311038" y="12982"/>
                  <a:pt x="4126419" y="26678"/>
                  <a:pt x="3917061" y="27432"/>
                </a:cubicBezTo>
                <a:cubicBezTo>
                  <a:pt x="3707704" y="28186"/>
                  <a:pt x="3657291" y="40087"/>
                  <a:pt x="3575304" y="27432"/>
                </a:cubicBezTo>
                <a:cubicBezTo>
                  <a:pt x="3493317" y="14777"/>
                  <a:pt x="3185226" y="45867"/>
                  <a:pt x="3023235" y="27432"/>
                </a:cubicBezTo>
                <a:cubicBezTo>
                  <a:pt x="2861244" y="8997"/>
                  <a:pt x="2597085" y="35801"/>
                  <a:pt x="2260854" y="27432"/>
                </a:cubicBezTo>
                <a:cubicBezTo>
                  <a:pt x="1924623" y="19063"/>
                  <a:pt x="1996678" y="15705"/>
                  <a:pt x="1813941" y="27432"/>
                </a:cubicBezTo>
                <a:cubicBezTo>
                  <a:pt x="1631204" y="39159"/>
                  <a:pt x="1187542" y="49167"/>
                  <a:pt x="946404" y="27432"/>
                </a:cubicBezTo>
                <a:cubicBezTo>
                  <a:pt x="705266" y="5697"/>
                  <a:pt x="404743" y="28229"/>
                  <a:pt x="0" y="27432"/>
                </a:cubicBezTo>
                <a:cubicBezTo>
                  <a:pt x="244" y="15297"/>
                  <a:pt x="645" y="7129"/>
                  <a:pt x="0" y="0"/>
                </a:cubicBezTo>
                <a:close/>
              </a:path>
              <a:path w="10515600" h="27432" stroke="0" extrusionOk="0">
                <a:moveTo>
                  <a:pt x="0" y="0"/>
                </a:moveTo>
                <a:cubicBezTo>
                  <a:pt x="230793" y="14353"/>
                  <a:pt x="332416" y="21392"/>
                  <a:pt x="552069" y="0"/>
                </a:cubicBezTo>
                <a:cubicBezTo>
                  <a:pt x="771722" y="-21392"/>
                  <a:pt x="761737" y="-14337"/>
                  <a:pt x="893826" y="0"/>
                </a:cubicBezTo>
                <a:cubicBezTo>
                  <a:pt x="1025915" y="14337"/>
                  <a:pt x="1441584" y="-15498"/>
                  <a:pt x="1761363" y="0"/>
                </a:cubicBezTo>
                <a:cubicBezTo>
                  <a:pt x="2081142" y="15498"/>
                  <a:pt x="2111503" y="7278"/>
                  <a:pt x="2313432" y="0"/>
                </a:cubicBezTo>
                <a:cubicBezTo>
                  <a:pt x="2515361" y="-7278"/>
                  <a:pt x="2743584" y="-17845"/>
                  <a:pt x="2865501" y="0"/>
                </a:cubicBezTo>
                <a:cubicBezTo>
                  <a:pt x="2987418" y="17845"/>
                  <a:pt x="3345183" y="8208"/>
                  <a:pt x="3733038" y="0"/>
                </a:cubicBezTo>
                <a:cubicBezTo>
                  <a:pt x="4120893" y="-8208"/>
                  <a:pt x="4009066" y="-3159"/>
                  <a:pt x="4179951" y="0"/>
                </a:cubicBezTo>
                <a:cubicBezTo>
                  <a:pt x="4350836" y="3159"/>
                  <a:pt x="4735020" y="17517"/>
                  <a:pt x="5047488" y="0"/>
                </a:cubicBezTo>
                <a:cubicBezTo>
                  <a:pt x="5359956" y="-17517"/>
                  <a:pt x="5662148" y="-17777"/>
                  <a:pt x="5915025" y="0"/>
                </a:cubicBezTo>
                <a:cubicBezTo>
                  <a:pt x="6167902" y="17777"/>
                  <a:pt x="6308797" y="30350"/>
                  <a:pt x="6572250" y="0"/>
                </a:cubicBezTo>
                <a:cubicBezTo>
                  <a:pt x="6835703" y="-30350"/>
                  <a:pt x="7107419" y="-9627"/>
                  <a:pt x="7439787" y="0"/>
                </a:cubicBezTo>
                <a:cubicBezTo>
                  <a:pt x="7772155" y="9627"/>
                  <a:pt x="7844034" y="-9098"/>
                  <a:pt x="7991856" y="0"/>
                </a:cubicBezTo>
                <a:cubicBezTo>
                  <a:pt x="8139678" y="9098"/>
                  <a:pt x="8289889" y="-20239"/>
                  <a:pt x="8543925" y="0"/>
                </a:cubicBezTo>
                <a:cubicBezTo>
                  <a:pt x="8797961" y="20239"/>
                  <a:pt x="8994198" y="29575"/>
                  <a:pt x="9306306" y="0"/>
                </a:cubicBezTo>
                <a:cubicBezTo>
                  <a:pt x="9618414" y="-29575"/>
                  <a:pt x="9739118" y="-23835"/>
                  <a:pt x="9858375" y="0"/>
                </a:cubicBezTo>
                <a:cubicBezTo>
                  <a:pt x="9977632" y="23835"/>
                  <a:pt x="10370488" y="-4069"/>
                  <a:pt x="10515600" y="0"/>
                </a:cubicBezTo>
                <a:cubicBezTo>
                  <a:pt x="10515650" y="5798"/>
                  <a:pt x="10515903" y="19375"/>
                  <a:pt x="10515600" y="27432"/>
                </a:cubicBezTo>
                <a:cubicBezTo>
                  <a:pt x="10304538" y="42307"/>
                  <a:pt x="10069280" y="3335"/>
                  <a:pt x="9753219" y="27432"/>
                </a:cubicBezTo>
                <a:cubicBezTo>
                  <a:pt x="9437158" y="51529"/>
                  <a:pt x="9488415" y="23852"/>
                  <a:pt x="9411462" y="27432"/>
                </a:cubicBezTo>
                <a:cubicBezTo>
                  <a:pt x="9334509" y="31012"/>
                  <a:pt x="9183755" y="44107"/>
                  <a:pt x="8964549" y="27432"/>
                </a:cubicBezTo>
                <a:cubicBezTo>
                  <a:pt x="8745343" y="10757"/>
                  <a:pt x="8279150" y="61693"/>
                  <a:pt x="8097012" y="27432"/>
                </a:cubicBezTo>
                <a:cubicBezTo>
                  <a:pt x="7914874" y="-6829"/>
                  <a:pt x="7608717" y="59556"/>
                  <a:pt x="7439787" y="27432"/>
                </a:cubicBezTo>
                <a:cubicBezTo>
                  <a:pt x="7270858" y="-4692"/>
                  <a:pt x="7154492" y="27026"/>
                  <a:pt x="6992874" y="27432"/>
                </a:cubicBezTo>
                <a:cubicBezTo>
                  <a:pt x="6831256" y="27838"/>
                  <a:pt x="6536817" y="51174"/>
                  <a:pt x="6335649" y="27432"/>
                </a:cubicBezTo>
                <a:cubicBezTo>
                  <a:pt x="6134481" y="3690"/>
                  <a:pt x="6097824" y="11070"/>
                  <a:pt x="5993892" y="27432"/>
                </a:cubicBezTo>
                <a:cubicBezTo>
                  <a:pt x="5889960" y="43794"/>
                  <a:pt x="5793821" y="34098"/>
                  <a:pt x="5652135" y="27432"/>
                </a:cubicBezTo>
                <a:cubicBezTo>
                  <a:pt x="5510449" y="20766"/>
                  <a:pt x="5168382" y="-3650"/>
                  <a:pt x="4994910" y="27432"/>
                </a:cubicBezTo>
                <a:cubicBezTo>
                  <a:pt x="4821439" y="58514"/>
                  <a:pt x="4653937" y="21362"/>
                  <a:pt x="4547997" y="27432"/>
                </a:cubicBezTo>
                <a:cubicBezTo>
                  <a:pt x="4442057" y="33502"/>
                  <a:pt x="4153363" y="33024"/>
                  <a:pt x="3785616" y="27432"/>
                </a:cubicBezTo>
                <a:cubicBezTo>
                  <a:pt x="3417869" y="21840"/>
                  <a:pt x="3544908" y="29840"/>
                  <a:pt x="3338703" y="27432"/>
                </a:cubicBezTo>
                <a:cubicBezTo>
                  <a:pt x="3132498" y="25024"/>
                  <a:pt x="2782152" y="45947"/>
                  <a:pt x="2576322" y="27432"/>
                </a:cubicBezTo>
                <a:cubicBezTo>
                  <a:pt x="2370492" y="8917"/>
                  <a:pt x="2347214" y="14129"/>
                  <a:pt x="2234565" y="27432"/>
                </a:cubicBezTo>
                <a:cubicBezTo>
                  <a:pt x="2121916" y="40735"/>
                  <a:pt x="1785921" y="49081"/>
                  <a:pt x="1472184" y="27432"/>
                </a:cubicBezTo>
                <a:cubicBezTo>
                  <a:pt x="1158447" y="5783"/>
                  <a:pt x="1203910" y="37937"/>
                  <a:pt x="1025271" y="27432"/>
                </a:cubicBezTo>
                <a:cubicBezTo>
                  <a:pt x="846632" y="16927"/>
                  <a:pt x="846577" y="17996"/>
                  <a:pt x="683514" y="27432"/>
                </a:cubicBezTo>
                <a:cubicBezTo>
                  <a:pt x="520451" y="36868"/>
                  <a:pt x="320799" y="46677"/>
                  <a:pt x="0" y="27432"/>
                </a:cubicBezTo>
                <a:cubicBezTo>
                  <a:pt x="-510" y="19859"/>
                  <a:pt x="-1106" y="11474"/>
                  <a:pt x="0" y="0"/>
                </a:cubicBezTo>
                <a:close/>
              </a:path>
            </a:pathLst>
          </a:custGeom>
          <a:solidFill>
            <a:schemeClr val="tx1"/>
          </a:solidFill>
          <a:ln w="3810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29943057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EE9AC0-40CD-4451-BF00-5E2FC7B7451B}"/>
              </a:ext>
            </a:extLst>
          </p:cNvPr>
          <p:cNvSpPr>
            <a:spLocks noGrp="1"/>
          </p:cNvSpPr>
          <p:nvPr>
            <p:ph type="title"/>
          </p:nvPr>
        </p:nvSpPr>
        <p:spPr>
          <a:xfrm>
            <a:off x="2203704" y="1728216"/>
            <a:ext cx="7781544" cy="3392424"/>
          </a:xfrm>
        </p:spPr>
        <p:txBody>
          <a:bodyPr>
            <a:normAutofit/>
          </a:bodyPr>
          <a:lstStyle>
            <a:lvl1pPr algn="ctr">
              <a:defRPr sz="7800"/>
            </a:lvl1pPr>
          </a:lstStyle>
          <a:p>
            <a:r>
              <a:rPr lang="en-US"/>
              <a:t>Click to edit Master title style</a:t>
            </a:r>
            <a:endParaRPr lang="en-US" dirty="0"/>
          </a:p>
        </p:txBody>
      </p:sp>
      <p:sp>
        <p:nvSpPr>
          <p:cNvPr id="3" name="Date Placeholder 2">
            <a:extLst>
              <a:ext uri="{FF2B5EF4-FFF2-40B4-BE49-F238E27FC236}">
                <a16:creationId xmlns:a16="http://schemas.microsoft.com/office/drawing/2014/main" id="{C6FD9A32-9C83-452B-BC69-CC6E95D3C93C}"/>
              </a:ext>
            </a:extLst>
          </p:cNvPr>
          <p:cNvSpPr>
            <a:spLocks noGrp="1"/>
          </p:cNvSpPr>
          <p:nvPr>
            <p:ph type="dt" sz="half" idx="10"/>
          </p:nvPr>
        </p:nvSpPr>
        <p:spPr/>
        <p:txBody>
          <a:bodyPr/>
          <a:lstStyle/>
          <a:p>
            <a:fld id="{28087639-032B-6B42-9E9C-09B01C270D59}" type="datetime1">
              <a:rPr lang="cs-CZ" smtClean="0"/>
              <a:t>10.05.2021</a:t>
            </a:fld>
            <a:endParaRPr lang="en-US"/>
          </a:p>
        </p:txBody>
      </p:sp>
      <p:sp>
        <p:nvSpPr>
          <p:cNvPr id="4" name="Footer Placeholder 3">
            <a:extLst>
              <a:ext uri="{FF2B5EF4-FFF2-40B4-BE49-F238E27FC236}">
                <a16:creationId xmlns:a16="http://schemas.microsoft.com/office/drawing/2014/main" id="{6B87B83E-E23E-42DE-876D-F55908A97DC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61C03A8-D428-4010-B413-13B1E9922628}"/>
              </a:ext>
            </a:extLst>
          </p:cNvPr>
          <p:cNvSpPr>
            <a:spLocks noGrp="1"/>
          </p:cNvSpPr>
          <p:nvPr>
            <p:ph type="sldNum" sz="quarter" idx="12"/>
          </p:nvPr>
        </p:nvSpPr>
        <p:spPr/>
        <p:txBody>
          <a:bodyPr/>
          <a:lstStyle/>
          <a:p>
            <a:fld id="{A7CD31F4-64FA-4BA0-9498-67783267A8C8}" type="slidenum">
              <a:rPr lang="en-US" smtClean="0"/>
              <a:t>‹#›</a:t>
            </a:fld>
            <a:endParaRPr lang="en-US"/>
          </a:p>
        </p:txBody>
      </p:sp>
      <p:sp>
        <p:nvSpPr>
          <p:cNvPr id="6" name="Rectangle 6" descr="Tag=AccentColor&#10;Flavor=Light&#10;Target=FillAndLine">
            <a:extLst>
              <a:ext uri="{FF2B5EF4-FFF2-40B4-BE49-F238E27FC236}">
                <a16:creationId xmlns:a16="http://schemas.microsoft.com/office/drawing/2014/main" id="{17F03060-85EC-4182-8C18-C6EE0D373E4B}"/>
              </a:ext>
            </a:extLst>
          </p:cNvPr>
          <p:cNvSpPr/>
          <p:nvPr/>
        </p:nvSpPr>
        <p:spPr>
          <a:xfrm>
            <a:off x="3974206" y="5126892"/>
            <a:ext cx="4243589" cy="27432"/>
          </a:xfrm>
          <a:custGeom>
            <a:avLst/>
            <a:gdLst>
              <a:gd name="connsiteX0" fmla="*/ 0 w 4243589"/>
              <a:gd name="connsiteY0" fmla="*/ 0 h 27432"/>
              <a:gd name="connsiteX1" fmla="*/ 563791 w 4243589"/>
              <a:gd name="connsiteY1" fmla="*/ 0 h 27432"/>
              <a:gd name="connsiteX2" fmla="*/ 1042710 w 4243589"/>
              <a:gd name="connsiteY2" fmla="*/ 0 h 27432"/>
              <a:gd name="connsiteX3" fmla="*/ 1564066 w 4243589"/>
              <a:gd name="connsiteY3" fmla="*/ 0 h 27432"/>
              <a:gd name="connsiteX4" fmla="*/ 2212729 w 4243589"/>
              <a:gd name="connsiteY4" fmla="*/ 0 h 27432"/>
              <a:gd name="connsiteX5" fmla="*/ 2776520 w 4243589"/>
              <a:gd name="connsiteY5" fmla="*/ 0 h 27432"/>
              <a:gd name="connsiteX6" fmla="*/ 3297875 w 4243589"/>
              <a:gd name="connsiteY6" fmla="*/ 0 h 27432"/>
              <a:gd name="connsiteX7" fmla="*/ 4243589 w 4243589"/>
              <a:gd name="connsiteY7" fmla="*/ 0 h 27432"/>
              <a:gd name="connsiteX8" fmla="*/ 4243589 w 4243589"/>
              <a:gd name="connsiteY8" fmla="*/ 27432 h 27432"/>
              <a:gd name="connsiteX9" fmla="*/ 3637362 w 4243589"/>
              <a:gd name="connsiteY9" fmla="*/ 27432 h 27432"/>
              <a:gd name="connsiteX10" fmla="*/ 3116007 w 4243589"/>
              <a:gd name="connsiteY10" fmla="*/ 27432 h 27432"/>
              <a:gd name="connsiteX11" fmla="*/ 2424908 w 4243589"/>
              <a:gd name="connsiteY11" fmla="*/ 27432 h 27432"/>
              <a:gd name="connsiteX12" fmla="*/ 1861117 w 4243589"/>
              <a:gd name="connsiteY12" fmla="*/ 27432 h 27432"/>
              <a:gd name="connsiteX13" fmla="*/ 1382198 w 4243589"/>
              <a:gd name="connsiteY13" fmla="*/ 27432 h 27432"/>
              <a:gd name="connsiteX14" fmla="*/ 733535 w 4243589"/>
              <a:gd name="connsiteY14" fmla="*/ 27432 h 27432"/>
              <a:gd name="connsiteX15" fmla="*/ 0 w 4243589"/>
              <a:gd name="connsiteY15" fmla="*/ 27432 h 27432"/>
              <a:gd name="connsiteX16" fmla="*/ 0 w 4243589"/>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27432" fill="none" extrusionOk="0">
                <a:moveTo>
                  <a:pt x="0" y="0"/>
                </a:moveTo>
                <a:cubicBezTo>
                  <a:pt x="157351" y="-15653"/>
                  <a:pt x="378877" y="-5828"/>
                  <a:pt x="563791" y="0"/>
                </a:cubicBezTo>
                <a:cubicBezTo>
                  <a:pt x="748705" y="5828"/>
                  <a:pt x="905659" y="-5525"/>
                  <a:pt x="1042710" y="0"/>
                </a:cubicBezTo>
                <a:cubicBezTo>
                  <a:pt x="1179761" y="5525"/>
                  <a:pt x="1356845" y="-21288"/>
                  <a:pt x="1564066" y="0"/>
                </a:cubicBezTo>
                <a:cubicBezTo>
                  <a:pt x="1771287" y="21288"/>
                  <a:pt x="1912099" y="25135"/>
                  <a:pt x="2212729" y="0"/>
                </a:cubicBezTo>
                <a:cubicBezTo>
                  <a:pt x="2513359" y="-25135"/>
                  <a:pt x="2514918" y="-27119"/>
                  <a:pt x="2776520" y="0"/>
                </a:cubicBezTo>
                <a:cubicBezTo>
                  <a:pt x="3038122" y="27119"/>
                  <a:pt x="3178771" y="18116"/>
                  <a:pt x="3297875" y="0"/>
                </a:cubicBezTo>
                <a:cubicBezTo>
                  <a:pt x="3416980" y="-18116"/>
                  <a:pt x="4012240" y="-40869"/>
                  <a:pt x="4243589" y="0"/>
                </a:cubicBezTo>
                <a:cubicBezTo>
                  <a:pt x="4242616" y="8304"/>
                  <a:pt x="4243111" y="21512"/>
                  <a:pt x="4243589" y="27432"/>
                </a:cubicBezTo>
                <a:cubicBezTo>
                  <a:pt x="4112949" y="6289"/>
                  <a:pt x="3928037" y="10975"/>
                  <a:pt x="3637362" y="27432"/>
                </a:cubicBezTo>
                <a:cubicBezTo>
                  <a:pt x="3346687" y="43889"/>
                  <a:pt x="3254446" y="35813"/>
                  <a:pt x="3116007" y="27432"/>
                </a:cubicBezTo>
                <a:cubicBezTo>
                  <a:pt x="2977569" y="19051"/>
                  <a:pt x="2620228" y="38017"/>
                  <a:pt x="2424908" y="27432"/>
                </a:cubicBezTo>
                <a:cubicBezTo>
                  <a:pt x="2229588" y="16847"/>
                  <a:pt x="2088287" y="5290"/>
                  <a:pt x="1861117" y="27432"/>
                </a:cubicBezTo>
                <a:cubicBezTo>
                  <a:pt x="1633947" y="49574"/>
                  <a:pt x="1502447" y="8273"/>
                  <a:pt x="1382198" y="27432"/>
                </a:cubicBezTo>
                <a:cubicBezTo>
                  <a:pt x="1261949" y="46591"/>
                  <a:pt x="1045440" y="37497"/>
                  <a:pt x="733535" y="27432"/>
                </a:cubicBezTo>
                <a:cubicBezTo>
                  <a:pt x="421630" y="17367"/>
                  <a:pt x="341257" y="-9215"/>
                  <a:pt x="0" y="27432"/>
                </a:cubicBezTo>
                <a:cubicBezTo>
                  <a:pt x="-1048" y="14992"/>
                  <a:pt x="-1120" y="7447"/>
                  <a:pt x="0" y="0"/>
                </a:cubicBezTo>
                <a:close/>
              </a:path>
              <a:path w="4243589" h="27432" stroke="0" extrusionOk="0">
                <a:moveTo>
                  <a:pt x="0" y="0"/>
                </a:moveTo>
                <a:cubicBezTo>
                  <a:pt x="128164" y="17204"/>
                  <a:pt x="312653" y="1129"/>
                  <a:pt x="563791" y="0"/>
                </a:cubicBezTo>
                <a:cubicBezTo>
                  <a:pt x="814929" y="-1129"/>
                  <a:pt x="837271" y="8503"/>
                  <a:pt x="1042710" y="0"/>
                </a:cubicBezTo>
                <a:cubicBezTo>
                  <a:pt x="1248149" y="-8503"/>
                  <a:pt x="1588432" y="-28862"/>
                  <a:pt x="1733809" y="0"/>
                </a:cubicBezTo>
                <a:cubicBezTo>
                  <a:pt x="1879186" y="28862"/>
                  <a:pt x="2052815" y="5974"/>
                  <a:pt x="2297600" y="0"/>
                </a:cubicBezTo>
                <a:cubicBezTo>
                  <a:pt x="2542385" y="-5974"/>
                  <a:pt x="2699960" y="-23550"/>
                  <a:pt x="2861391" y="0"/>
                </a:cubicBezTo>
                <a:cubicBezTo>
                  <a:pt x="3022822" y="23550"/>
                  <a:pt x="3390411" y="25272"/>
                  <a:pt x="3552490" y="0"/>
                </a:cubicBezTo>
                <a:cubicBezTo>
                  <a:pt x="3714569" y="-25272"/>
                  <a:pt x="3950585" y="-31327"/>
                  <a:pt x="4243589" y="0"/>
                </a:cubicBezTo>
                <a:cubicBezTo>
                  <a:pt x="4244074" y="9333"/>
                  <a:pt x="4244867" y="19699"/>
                  <a:pt x="4243589" y="27432"/>
                </a:cubicBezTo>
                <a:cubicBezTo>
                  <a:pt x="4130424" y="7904"/>
                  <a:pt x="3932803" y="51393"/>
                  <a:pt x="3722234" y="27432"/>
                </a:cubicBezTo>
                <a:cubicBezTo>
                  <a:pt x="3511665" y="3471"/>
                  <a:pt x="3269903" y="55138"/>
                  <a:pt x="3116007" y="27432"/>
                </a:cubicBezTo>
                <a:cubicBezTo>
                  <a:pt x="2962111" y="-274"/>
                  <a:pt x="2744280" y="32368"/>
                  <a:pt x="2509780" y="27432"/>
                </a:cubicBezTo>
                <a:cubicBezTo>
                  <a:pt x="2275280" y="22496"/>
                  <a:pt x="2066059" y="52808"/>
                  <a:pt x="1945989" y="27432"/>
                </a:cubicBezTo>
                <a:cubicBezTo>
                  <a:pt x="1825919" y="2056"/>
                  <a:pt x="1407329" y="21760"/>
                  <a:pt x="1254890" y="27432"/>
                </a:cubicBezTo>
                <a:cubicBezTo>
                  <a:pt x="1102451" y="33104"/>
                  <a:pt x="837950" y="40817"/>
                  <a:pt x="563791" y="27432"/>
                </a:cubicBezTo>
                <a:cubicBezTo>
                  <a:pt x="289632" y="14047"/>
                  <a:pt x="132768" y="16249"/>
                  <a:pt x="0" y="27432"/>
                </a:cubicBezTo>
                <a:cubicBezTo>
                  <a:pt x="211" y="18145"/>
                  <a:pt x="120" y="6480"/>
                  <a:pt x="0" y="0"/>
                </a:cubicBezTo>
                <a:close/>
              </a:path>
            </a:pathLst>
          </a:custGeom>
          <a:solidFill>
            <a:schemeClr val="tx1"/>
          </a:solidFill>
          <a:ln w="3810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34605280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72816A0-77C4-4A3F-87BD-A7321E3C84D2}"/>
              </a:ext>
            </a:extLst>
          </p:cNvPr>
          <p:cNvSpPr>
            <a:spLocks noGrp="1"/>
          </p:cNvSpPr>
          <p:nvPr>
            <p:ph type="dt" sz="half" idx="10"/>
          </p:nvPr>
        </p:nvSpPr>
        <p:spPr/>
        <p:txBody>
          <a:bodyPr/>
          <a:lstStyle/>
          <a:p>
            <a:fld id="{28342AB2-7935-254E-A242-74B1858EBD97}" type="datetime1">
              <a:rPr lang="cs-CZ" smtClean="0"/>
              <a:t>10.05.2021</a:t>
            </a:fld>
            <a:endParaRPr lang="en-US"/>
          </a:p>
        </p:txBody>
      </p:sp>
      <p:sp>
        <p:nvSpPr>
          <p:cNvPr id="3" name="Footer Placeholder 2">
            <a:extLst>
              <a:ext uri="{FF2B5EF4-FFF2-40B4-BE49-F238E27FC236}">
                <a16:creationId xmlns:a16="http://schemas.microsoft.com/office/drawing/2014/main" id="{A5FC3464-F026-4C77-9441-55ECA5054D5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87D9257-BADE-4D0B-AF0B-D09FE95FA078}"/>
              </a:ext>
            </a:extLst>
          </p:cNvPr>
          <p:cNvSpPr>
            <a:spLocks noGrp="1"/>
          </p:cNvSpPr>
          <p:nvPr>
            <p:ph type="sldNum" sz="quarter" idx="12"/>
          </p:nvPr>
        </p:nvSpPr>
        <p:spPr/>
        <p:txBody>
          <a:bodyPr/>
          <a:lstStyle/>
          <a:p>
            <a:fld id="{A7CD31F4-64FA-4BA0-9498-67783267A8C8}" type="slidenum">
              <a:rPr lang="en-US" smtClean="0"/>
              <a:t>‹#›</a:t>
            </a:fld>
            <a:endParaRPr lang="en-US"/>
          </a:p>
        </p:txBody>
      </p:sp>
    </p:spTree>
    <p:extLst>
      <p:ext uri="{BB962C8B-B14F-4D97-AF65-F5344CB8AC3E}">
        <p14:creationId xmlns:p14="http://schemas.microsoft.com/office/powerpoint/2010/main" val="32679397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A1C48E-F751-45A2-9010-208B81EDBE69}"/>
              </a:ext>
            </a:extLst>
          </p:cNvPr>
          <p:cNvSpPr>
            <a:spLocks noGrp="1"/>
          </p:cNvSpPr>
          <p:nvPr>
            <p:ph type="title"/>
          </p:nvPr>
        </p:nvSpPr>
        <p:spPr>
          <a:xfrm>
            <a:off x="839788" y="457200"/>
            <a:ext cx="3932237" cy="3429000"/>
          </a:xfrm>
        </p:spPr>
        <p:txBody>
          <a:bodyPr anchor="b">
            <a:normAutofit/>
          </a:bodyPr>
          <a:lstStyle>
            <a:lvl1pPr>
              <a:defRPr sz="60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59D501F6-8430-4758-8636-74D68E990EC3}"/>
              </a:ext>
            </a:extLst>
          </p:cNvPr>
          <p:cNvSpPr>
            <a:spLocks noGrp="1"/>
          </p:cNvSpPr>
          <p:nvPr>
            <p:ph idx="1"/>
          </p:nvPr>
        </p:nvSpPr>
        <p:spPr>
          <a:xfrm>
            <a:off x="5303520" y="548640"/>
            <a:ext cx="6053328" cy="5431536"/>
          </a:xfrm>
        </p:spPr>
        <p:txBody>
          <a:bodyPr anchor="ct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a:extLst>
              <a:ext uri="{FF2B5EF4-FFF2-40B4-BE49-F238E27FC236}">
                <a16:creationId xmlns:a16="http://schemas.microsoft.com/office/drawing/2014/main" id="{2E79DC39-A29C-494C-98B6-999746C5F38A}"/>
              </a:ext>
            </a:extLst>
          </p:cNvPr>
          <p:cNvSpPr>
            <a:spLocks noGrp="1"/>
          </p:cNvSpPr>
          <p:nvPr>
            <p:ph type="body" sz="half" idx="2"/>
          </p:nvPr>
        </p:nvSpPr>
        <p:spPr>
          <a:xfrm>
            <a:off x="839788" y="3977640"/>
            <a:ext cx="3932237" cy="2002536"/>
          </a:xfrm>
        </p:spPr>
        <p:txBody>
          <a:bodyPr>
            <a:normAutofit/>
          </a:bodyPr>
          <a:lstStyle>
            <a:lvl1pPr marL="0" indent="0">
              <a:buNone/>
              <a:defRPr sz="32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a:extLst>
              <a:ext uri="{FF2B5EF4-FFF2-40B4-BE49-F238E27FC236}">
                <a16:creationId xmlns:a16="http://schemas.microsoft.com/office/drawing/2014/main" id="{2584C988-A6DB-469A-B8AA-31866F36E83D}"/>
              </a:ext>
            </a:extLst>
          </p:cNvPr>
          <p:cNvSpPr>
            <a:spLocks noGrp="1"/>
          </p:cNvSpPr>
          <p:nvPr>
            <p:ph type="dt" sz="half" idx="10"/>
          </p:nvPr>
        </p:nvSpPr>
        <p:spPr/>
        <p:txBody>
          <a:bodyPr/>
          <a:lstStyle/>
          <a:p>
            <a:fld id="{52CB443D-BB45-DE46-B8C3-9B7B9F14F342}" type="datetime1">
              <a:rPr lang="cs-CZ" smtClean="0"/>
              <a:t>10.05.2021</a:t>
            </a:fld>
            <a:endParaRPr lang="en-US"/>
          </a:p>
        </p:txBody>
      </p:sp>
      <p:sp>
        <p:nvSpPr>
          <p:cNvPr id="6" name="Footer Placeholder 5">
            <a:extLst>
              <a:ext uri="{FF2B5EF4-FFF2-40B4-BE49-F238E27FC236}">
                <a16:creationId xmlns:a16="http://schemas.microsoft.com/office/drawing/2014/main" id="{02BC39C3-81EB-4828-9AD3-2F1FAC521E6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059376C-9810-49A5-BC9A-4E6A02175273}"/>
              </a:ext>
            </a:extLst>
          </p:cNvPr>
          <p:cNvSpPr>
            <a:spLocks noGrp="1"/>
          </p:cNvSpPr>
          <p:nvPr>
            <p:ph type="sldNum" sz="quarter" idx="12"/>
          </p:nvPr>
        </p:nvSpPr>
        <p:spPr/>
        <p:txBody>
          <a:bodyPr/>
          <a:lstStyle/>
          <a:p>
            <a:fld id="{A7CD31F4-64FA-4BA0-9498-67783267A8C8}" type="slidenum">
              <a:rPr lang="en-US" smtClean="0"/>
              <a:t>‹#›</a:t>
            </a:fld>
            <a:endParaRPr lang="en-US"/>
          </a:p>
        </p:txBody>
      </p:sp>
      <p:sp>
        <p:nvSpPr>
          <p:cNvPr id="8" name="Rectangle 6" descr="Tag=AccentColor&#10;Flavor=Light&#10;Target=FillAndLine">
            <a:extLst>
              <a:ext uri="{FF2B5EF4-FFF2-40B4-BE49-F238E27FC236}">
                <a16:creationId xmlns:a16="http://schemas.microsoft.com/office/drawing/2014/main" id="{B9F96F3A-E64D-4401-B02C-BCD5CAA97CFF}"/>
              </a:ext>
            </a:extLst>
          </p:cNvPr>
          <p:cNvSpPr/>
          <p:nvPr/>
        </p:nvSpPr>
        <p:spPr>
          <a:xfrm rot="5400000">
            <a:off x="2797492" y="3254143"/>
            <a:ext cx="4480560" cy="27432"/>
          </a:xfrm>
          <a:custGeom>
            <a:avLst/>
            <a:gdLst>
              <a:gd name="connsiteX0" fmla="*/ 0 w 4480560"/>
              <a:gd name="connsiteY0" fmla="*/ 0 h 27432"/>
              <a:gd name="connsiteX1" fmla="*/ 595274 w 4480560"/>
              <a:gd name="connsiteY1" fmla="*/ 0 h 27432"/>
              <a:gd name="connsiteX2" fmla="*/ 1100938 w 4480560"/>
              <a:gd name="connsiteY2" fmla="*/ 0 h 27432"/>
              <a:gd name="connsiteX3" fmla="*/ 1651406 w 4480560"/>
              <a:gd name="connsiteY3" fmla="*/ 0 h 27432"/>
              <a:gd name="connsiteX4" fmla="*/ 2336292 w 4480560"/>
              <a:gd name="connsiteY4" fmla="*/ 0 h 27432"/>
              <a:gd name="connsiteX5" fmla="*/ 2931566 w 4480560"/>
              <a:gd name="connsiteY5" fmla="*/ 0 h 27432"/>
              <a:gd name="connsiteX6" fmla="*/ 3482035 w 4480560"/>
              <a:gd name="connsiteY6" fmla="*/ 0 h 27432"/>
              <a:gd name="connsiteX7" fmla="*/ 4480560 w 4480560"/>
              <a:gd name="connsiteY7" fmla="*/ 0 h 27432"/>
              <a:gd name="connsiteX8" fmla="*/ 4480560 w 4480560"/>
              <a:gd name="connsiteY8" fmla="*/ 27432 h 27432"/>
              <a:gd name="connsiteX9" fmla="*/ 3840480 w 4480560"/>
              <a:gd name="connsiteY9" fmla="*/ 27432 h 27432"/>
              <a:gd name="connsiteX10" fmla="*/ 3290011 w 4480560"/>
              <a:gd name="connsiteY10" fmla="*/ 27432 h 27432"/>
              <a:gd name="connsiteX11" fmla="*/ 2560320 w 4480560"/>
              <a:gd name="connsiteY11" fmla="*/ 27432 h 27432"/>
              <a:gd name="connsiteX12" fmla="*/ 1965046 w 4480560"/>
              <a:gd name="connsiteY12" fmla="*/ 27432 h 27432"/>
              <a:gd name="connsiteX13" fmla="*/ 1459382 w 4480560"/>
              <a:gd name="connsiteY13" fmla="*/ 27432 h 27432"/>
              <a:gd name="connsiteX14" fmla="*/ 774497 w 4480560"/>
              <a:gd name="connsiteY14" fmla="*/ 27432 h 27432"/>
              <a:gd name="connsiteX15" fmla="*/ 0 w 4480560"/>
              <a:gd name="connsiteY15" fmla="*/ 27432 h 27432"/>
              <a:gd name="connsiteX16" fmla="*/ 0 w 4480560"/>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480560" h="27432" fill="none" extrusionOk="0">
                <a:moveTo>
                  <a:pt x="0" y="0"/>
                </a:moveTo>
                <a:cubicBezTo>
                  <a:pt x="267821" y="8731"/>
                  <a:pt x="334105" y="2629"/>
                  <a:pt x="595274" y="0"/>
                </a:cubicBezTo>
                <a:cubicBezTo>
                  <a:pt x="856443" y="-2629"/>
                  <a:pt x="863808" y="-13353"/>
                  <a:pt x="1100938" y="0"/>
                </a:cubicBezTo>
                <a:cubicBezTo>
                  <a:pt x="1338068" y="13353"/>
                  <a:pt x="1431663" y="-25862"/>
                  <a:pt x="1651406" y="0"/>
                </a:cubicBezTo>
                <a:cubicBezTo>
                  <a:pt x="1871149" y="25862"/>
                  <a:pt x="2173163" y="23827"/>
                  <a:pt x="2336292" y="0"/>
                </a:cubicBezTo>
                <a:cubicBezTo>
                  <a:pt x="2499421" y="-23827"/>
                  <a:pt x="2720589" y="28148"/>
                  <a:pt x="2931566" y="0"/>
                </a:cubicBezTo>
                <a:cubicBezTo>
                  <a:pt x="3142543" y="-28148"/>
                  <a:pt x="3323630" y="27022"/>
                  <a:pt x="3482035" y="0"/>
                </a:cubicBezTo>
                <a:cubicBezTo>
                  <a:pt x="3640440" y="-27022"/>
                  <a:pt x="4012110" y="-20118"/>
                  <a:pt x="4480560" y="0"/>
                </a:cubicBezTo>
                <a:cubicBezTo>
                  <a:pt x="4479587" y="8304"/>
                  <a:pt x="4480082" y="21512"/>
                  <a:pt x="4480560" y="27432"/>
                </a:cubicBezTo>
                <a:cubicBezTo>
                  <a:pt x="4314132" y="24068"/>
                  <a:pt x="4028383" y="45776"/>
                  <a:pt x="3840480" y="27432"/>
                </a:cubicBezTo>
                <a:cubicBezTo>
                  <a:pt x="3652577" y="9088"/>
                  <a:pt x="3547615" y="11992"/>
                  <a:pt x="3290011" y="27432"/>
                </a:cubicBezTo>
                <a:cubicBezTo>
                  <a:pt x="3032407" y="42872"/>
                  <a:pt x="2830268" y="17863"/>
                  <a:pt x="2560320" y="27432"/>
                </a:cubicBezTo>
                <a:cubicBezTo>
                  <a:pt x="2290372" y="37001"/>
                  <a:pt x="2147422" y="15872"/>
                  <a:pt x="1965046" y="27432"/>
                </a:cubicBezTo>
                <a:cubicBezTo>
                  <a:pt x="1782670" y="38992"/>
                  <a:pt x="1689791" y="49824"/>
                  <a:pt x="1459382" y="27432"/>
                </a:cubicBezTo>
                <a:cubicBezTo>
                  <a:pt x="1228973" y="5040"/>
                  <a:pt x="915486" y="45645"/>
                  <a:pt x="774497" y="27432"/>
                </a:cubicBezTo>
                <a:cubicBezTo>
                  <a:pt x="633508" y="9219"/>
                  <a:pt x="361442" y="-1963"/>
                  <a:pt x="0" y="27432"/>
                </a:cubicBezTo>
                <a:cubicBezTo>
                  <a:pt x="-1048" y="14992"/>
                  <a:pt x="-1120" y="7447"/>
                  <a:pt x="0" y="0"/>
                </a:cubicBezTo>
                <a:close/>
              </a:path>
              <a:path w="4480560" h="27432" stroke="0" extrusionOk="0">
                <a:moveTo>
                  <a:pt x="0" y="0"/>
                </a:moveTo>
                <a:cubicBezTo>
                  <a:pt x="285465" y="225"/>
                  <a:pt x="322691" y="16223"/>
                  <a:pt x="595274" y="0"/>
                </a:cubicBezTo>
                <a:cubicBezTo>
                  <a:pt x="867857" y="-16223"/>
                  <a:pt x="989129" y="-11242"/>
                  <a:pt x="1100938" y="0"/>
                </a:cubicBezTo>
                <a:cubicBezTo>
                  <a:pt x="1212747" y="11242"/>
                  <a:pt x="1574350" y="-36410"/>
                  <a:pt x="1830629" y="0"/>
                </a:cubicBezTo>
                <a:cubicBezTo>
                  <a:pt x="2086908" y="36410"/>
                  <a:pt x="2180922" y="4645"/>
                  <a:pt x="2425903" y="0"/>
                </a:cubicBezTo>
                <a:cubicBezTo>
                  <a:pt x="2670884" y="-4645"/>
                  <a:pt x="2782024" y="22929"/>
                  <a:pt x="3021178" y="0"/>
                </a:cubicBezTo>
                <a:cubicBezTo>
                  <a:pt x="3260332" y="-22929"/>
                  <a:pt x="3456982" y="-1586"/>
                  <a:pt x="3750869" y="0"/>
                </a:cubicBezTo>
                <a:cubicBezTo>
                  <a:pt x="4044756" y="1586"/>
                  <a:pt x="4302726" y="17043"/>
                  <a:pt x="4480560" y="0"/>
                </a:cubicBezTo>
                <a:cubicBezTo>
                  <a:pt x="4481045" y="9333"/>
                  <a:pt x="4481838" y="19699"/>
                  <a:pt x="4480560" y="27432"/>
                </a:cubicBezTo>
                <a:cubicBezTo>
                  <a:pt x="4279652" y="2294"/>
                  <a:pt x="4200762" y="50710"/>
                  <a:pt x="3930091" y="27432"/>
                </a:cubicBezTo>
                <a:cubicBezTo>
                  <a:pt x="3659420" y="4154"/>
                  <a:pt x="3456052" y="31438"/>
                  <a:pt x="3290011" y="27432"/>
                </a:cubicBezTo>
                <a:cubicBezTo>
                  <a:pt x="3123970" y="23426"/>
                  <a:pt x="2882392" y="41962"/>
                  <a:pt x="2649931" y="27432"/>
                </a:cubicBezTo>
                <a:cubicBezTo>
                  <a:pt x="2417470" y="12902"/>
                  <a:pt x="2238426" y="16481"/>
                  <a:pt x="2054657" y="27432"/>
                </a:cubicBezTo>
                <a:cubicBezTo>
                  <a:pt x="1870888" y="38383"/>
                  <a:pt x="1566368" y="54184"/>
                  <a:pt x="1324966" y="27432"/>
                </a:cubicBezTo>
                <a:cubicBezTo>
                  <a:pt x="1083564" y="680"/>
                  <a:pt x="787410" y="20090"/>
                  <a:pt x="595274" y="27432"/>
                </a:cubicBezTo>
                <a:cubicBezTo>
                  <a:pt x="403138" y="34774"/>
                  <a:pt x="169622" y="19643"/>
                  <a:pt x="0" y="27432"/>
                </a:cubicBezTo>
                <a:cubicBezTo>
                  <a:pt x="211" y="18145"/>
                  <a:pt x="120" y="6480"/>
                  <a:pt x="0" y="0"/>
                </a:cubicBezTo>
                <a:close/>
              </a:path>
            </a:pathLst>
          </a:custGeom>
          <a:solidFill>
            <a:schemeClr val="tx1"/>
          </a:solidFill>
          <a:ln w="4445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487126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237704-80BD-41B0-8395-41618EC3AFBC}"/>
              </a:ext>
            </a:extLst>
          </p:cNvPr>
          <p:cNvSpPr>
            <a:spLocks noGrp="1"/>
          </p:cNvSpPr>
          <p:nvPr>
            <p:ph type="title"/>
          </p:nvPr>
        </p:nvSpPr>
        <p:spPr>
          <a:xfrm>
            <a:off x="839788" y="457200"/>
            <a:ext cx="3931920" cy="3429000"/>
          </a:xfrm>
        </p:spPr>
        <p:txBody>
          <a:bodyPr anchor="b">
            <a:normAutofit/>
          </a:bodyPr>
          <a:lstStyle>
            <a:lvl1pPr>
              <a:defRPr sz="6000"/>
            </a:lvl1pPr>
          </a:lstStyle>
          <a:p>
            <a:r>
              <a:rPr lang="en-US"/>
              <a:t>Click to edit Master title style</a:t>
            </a:r>
            <a:endParaRPr lang="en-US" dirty="0"/>
          </a:p>
        </p:txBody>
      </p:sp>
      <p:sp>
        <p:nvSpPr>
          <p:cNvPr id="3" name="Picture Placeholder 2">
            <a:extLst>
              <a:ext uri="{FF2B5EF4-FFF2-40B4-BE49-F238E27FC236}">
                <a16:creationId xmlns:a16="http://schemas.microsoft.com/office/drawing/2014/main" id="{14DA4032-EC66-4974-BD30-898B60E4B562}"/>
              </a:ext>
            </a:extLst>
          </p:cNvPr>
          <p:cNvSpPr>
            <a:spLocks noGrp="1"/>
          </p:cNvSpPr>
          <p:nvPr>
            <p:ph type="pic" idx="1"/>
          </p:nvPr>
        </p:nvSpPr>
        <p:spPr>
          <a:xfrm>
            <a:off x="5303520" y="548640"/>
            <a:ext cx="6053328" cy="543153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921802D0-5574-4631-BA49-92362F8E40DC}"/>
              </a:ext>
            </a:extLst>
          </p:cNvPr>
          <p:cNvSpPr>
            <a:spLocks noGrp="1"/>
          </p:cNvSpPr>
          <p:nvPr>
            <p:ph type="body" sz="half" idx="2"/>
          </p:nvPr>
        </p:nvSpPr>
        <p:spPr>
          <a:xfrm>
            <a:off x="839788" y="3977640"/>
            <a:ext cx="3931920" cy="2002536"/>
          </a:xfrm>
        </p:spPr>
        <p:txBody>
          <a:bodyPr>
            <a:normAutofit/>
          </a:bodyPr>
          <a:lstStyle>
            <a:lvl1pPr marL="0" indent="0">
              <a:buNone/>
              <a:defRPr sz="32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a:extLst>
              <a:ext uri="{FF2B5EF4-FFF2-40B4-BE49-F238E27FC236}">
                <a16:creationId xmlns:a16="http://schemas.microsoft.com/office/drawing/2014/main" id="{F62C2F5B-DDDD-4E64-94A9-99E46F4B06A0}"/>
              </a:ext>
            </a:extLst>
          </p:cNvPr>
          <p:cNvSpPr>
            <a:spLocks noGrp="1"/>
          </p:cNvSpPr>
          <p:nvPr>
            <p:ph type="dt" sz="half" idx="10"/>
          </p:nvPr>
        </p:nvSpPr>
        <p:spPr/>
        <p:txBody>
          <a:bodyPr/>
          <a:lstStyle/>
          <a:p>
            <a:fld id="{C6FD979B-D74E-6040-AADF-8FCB0205A94F}" type="datetime1">
              <a:rPr lang="cs-CZ" smtClean="0"/>
              <a:t>10.05.2021</a:t>
            </a:fld>
            <a:endParaRPr lang="en-US"/>
          </a:p>
        </p:txBody>
      </p:sp>
      <p:sp>
        <p:nvSpPr>
          <p:cNvPr id="6" name="Footer Placeholder 5">
            <a:extLst>
              <a:ext uri="{FF2B5EF4-FFF2-40B4-BE49-F238E27FC236}">
                <a16:creationId xmlns:a16="http://schemas.microsoft.com/office/drawing/2014/main" id="{D4FA8D36-8865-48E7-8249-ED729A5F709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30F98C3-0B62-4361-8408-A01F70807CDB}"/>
              </a:ext>
            </a:extLst>
          </p:cNvPr>
          <p:cNvSpPr>
            <a:spLocks noGrp="1"/>
          </p:cNvSpPr>
          <p:nvPr>
            <p:ph type="sldNum" sz="quarter" idx="12"/>
          </p:nvPr>
        </p:nvSpPr>
        <p:spPr/>
        <p:txBody>
          <a:bodyPr/>
          <a:lstStyle/>
          <a:p>
            <a:fld id="{A7CD31F4-64FA-4BA0-9498-67783267A8C8}" type="slidenum">
              <a:rPr lang="en-US" smtClean="0"/>
              <a:t>‹#›</a:t>
            </a:fld>
            <a:endParaRPr lang="en-US"/>
          </a:p>
        </p:txBody>
      </p:sp>
      <p:sp>
        <p:nvSpPr>
          <p:cNvPr id="8" name="Rectangle 6" descr="Tag=AccentColor&#10;Flavor=Light&#10;Target=FillAndLine">
            <a:extLst>
              <a:ext uri="{FF2B5EF4-FFF2-40B4-BE49-F238E27FC236}">
                <a16:creationId xmlns:a16="http://schemas.microsoft.com/office/drawing/2014/main" id="{FE511AB6-FEAF-4549-BA88-0764BD10B63D}"/>
              </a:ext>
            </a:extLst>
          </p:cNvPr>
          <p:cNvSpPr/>
          <p:nvPr/>
        </p:nvSpPr>
        <p:spPr>
          <a:xfrm rot="5400000">
            <a:off x="2798064" y="3254143"/>
            <a:ext cx="4480560" cy="27432"/>
          </a:xfrm>
          <a:custGeom>
            <a:avLst/>
            <a:gdLst>
              <a:gd name="connsiteX0" fmla="*/ 0 w 4480560"/>
              <a:gd name="connsiteY0" fmla="*/ 0 h 27432"/>
              <a:gd name="connsiteX1" fmla="*/ 595274 w 4480560"/>
              <a:gd name="connsiteY1" fmla="*/ 0 h 27432"/>
              <a:gd name="connsiteX2" fmla="*/ 1100938 w 4480560"/>
              <a:gd name="connsiteY2" fmla="*/ 0 h 27432"/>
              <a:gd name="connsiteX3" fmla="*/ 1651406 w 4480560"/>
              <a:gd name="connsiteY3" fmla="*/ 0 h 27432"/>
              <a:gd name="connsiteX4" fmla="*/ 2336292 w 4480560"/>
              <a:gd name="connsiteY4" fmla="*/ 0 h 27432"/>
              <a:gd name="connsiteX5" fmla="*/ 2931566 w 4480560"/>
              <a:gd name="connsiteY5" fmla="*/ 0 h 27432"/>
              <a:gd name="connsiteX6" fmla="*/ 3482035 w 4480560"/>
              <a:gd name="connsiteY6" fmla="*/ 0 h 27432"/>
              <a:gd name="connsiteX7" fmla="*/ 4480560 w 4480560"/>
              <a:gd name="connsiteY7" fmla="*/ 0 h 27432"/>
              <a:gd name="connsiteX8" fmla="*/ 4480560 w 4480560"/>
              <a:gd name="connsiteY8" fmla="*/ 27432 h 27432"/>
              <a:gd name="connsiteX9" fmla="*/ 3840480 w 4480560"/>
              <a:gd name="connsiteY9" fmla="*/ 27432 h 27432"/>
              <a:gd name="connsiteX10" fmla="*/ 3290011 w 4480560"/>
              <a:gd name="connsiteY10" fmla="*/ 27432 h 27432"/>
              <a:gd name="connsiteX11" fmla="*/ 2560320 w 4480560"/>
              <a:gd name="connsiteY11" fmla="*/ 27432 h 27432"/>
              <a:gd name="connsiteX12" fmla="*/ 1965046 w 4480560"/>
              <a:gd name="connsiteY12" fmla="*/ 27432 h 27432"/>
              <a:gd name="connsiteX13" fmla="*/ 1459382 w 4480560"/>
              <a:gd name="connsiteY13" fmla="*/ 27432 h 27432"/>
              <a:gd name="connsiteX14" fmla="*/ 774497 w 4480560"/>
              <a:gd name="connsiteY14" fmla="*/ 27432 h 27432"/>
              <a:gd name="connsiteX15" fmla="*/ 0 w 4480560"/>
              <a:gd name="connsiteY15" fmla="*/ 27432 h 27432"/>
              <a:gd name="connsiteX16" fmla="*/ 0 w 4480560"/>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480560" h="27432" fill="none" extrusionOk="0">
                <a:moveTo>
                  <a:pt x="0" y="0"/>
                </a:moveTo>
                <a:cubicBezTo>
                  <a:pt x="267821" y="8731"/>
                  <a:pt x="334105" y="2629"/>
                  <a:pt x="595274" y="0"/>
                </a:cubicBezTo>
                <a:cubicBezTo>
                  <a:pt x="856443" y="-2629"/>
                  <a:pt x="863808" y="-13353"/>
                  <a:pt x="1100938" y="0"/>
                </a:cubicBezTo>
                <a:cubicBezTo>
                  <a:pt x="1338068" y="13353"/>
                  <a:pt x="1431663" y="-25862"/>
                  <a:pt x="1651406" y="0"/>
                </a:cubicBezTo>
                <a:cubicBezTo>
                  <a:pt x="1871149" y="25862"/>
                  <a:pt x="2173163" y="23827"/>
                  <a:pt x="2336292" y="0"/>
                </a:cubicBezTo>
                <a:cubicBezTo>
                  <a:pt x="2499421" y="-23827"/>
                  <a:pt x="2720589" y="28148"/>
                  <a:pt x="2931566" y="0"/>
                </a:cubicBezTo>
                <a:cubicBezTo>
                  <a:pt x="3142543" y="-28148"/>
                  <a:pt x="3323630" y="27022"/>
                  <a:pt x="3482035" y="0"/>
                </a:cubicBezTo>
                <a:cubicBezTo>
                  <a:pt x="3640440" y="-27022"/>
                  <a:pt x="4012110" y="-20118"/>
                  <a:pt x="4480560" y="0"/>
                </a:cubicBezTo>
                <a:cubicBezTo>
                  <a:pt x="4479587" y="8304"/>
                  <a:pt x="4480082" y="21512"/>
                  <a:pt x="4480560" y="27432"/>
                </a:cubicBezTo>
                <a:cubicBezTo>
                  <a:pt x="4314132" y="24068"/>
                  <a:pt x="4028383" y="45776"/>
                  <a:pt x="3840480" y="27432"/>
                </a:cubicBezTo>
                <a:cubicBezTo>
                  <a:pt x="3652577" y="9088"/>
                  <a:pt x="3547615" y="11992"/>
                  <a:pt x="3290011" y="27432"/>
                </a:cubicBezTo>
                <a:cubicBezTo>
                  <a:pt x="3032407" y="42872"/>
                  <a:pt x="2830268" y="17863"/>
                  <a:pt x="2560320" y="27432"/>
                </a:cubicBezTo>
                <a:cubicBezTo>
                  <a:pt x="2290372" y="37001"/>
                  <a:pt x="2147422" y="15872"/>
                  <a:pt x="1965046" y="27432"/>
                </a:cubicBezTo>
                <a:cubicBezTo>
                  <a:pt x="1782670" y="38992"/>
                  <a:pt x="1689791" y="49824"/>
                  <a:pt x="1459382" y="27432"/>
                </a:cubicBezTo>
                <a:cubicBezTo>
                  <a:pt x="1228973" y="5040"/>
                  <a:pt x="915486" y="45645"/>
                  <a:pt x="774497" y="27432"/>
                </a:cubicBezTo>
                <a:cubicBezTo>
                  <a:pt x="633508" y="9219"/>
                  <a:pt x="361442" y="-1963"/>
                  <a:pt x="0" y="27432"/>
                </a:cubicBezTo>
                <a:cubicBezTo>
                  <a:pt x="-1048" y="14992"/>
                  <a:pt x="-1120" y="7447"/>
                  <a:pt x="0" y="0"/>
                </a:cubicBezTo>
                <a:close/>
              </a:path>
              <a:path w="4480560" h="27432" stroke="0" extrusionOk="0">
                <a:moveTo>
                  <a:pt x="0" y="0"/>
                </a:moveTo>
                <a:cubicBezTo>
                  <a:pt x="285465" y="225"/>
                  <a:pt x="322691" y="16223"/>
                  <a:pt x="595274" y="0"/>
                </a:cubicBezTo>
                <a:cubicBezTo>
                  <a:pt x="867857" y="-16223"/>
                  <a:pt x="989129" y="-11242"/>
                  <a:pt x="1100938" y="0"/>
                </a:cubicBezTo>
                <a:cubicBezTo>
                  <a:pt x="1212747" y="11242"/>
                  <a:pt x="1574350" y="-36410"/>
                  <a:pt x="1830629" y="0"/>
                </a:cubicBezTo>
                <a:cubicBezTo>
                  <a:pt x="2086908" y="36410"/>
                  <a:pt x="2180922" y="4645"/>
                  <a:pt x="2425903" y="0"/>
                </a:cubicBezTo>
                <a:cubicBezTo>
                  <a:pt x="2670884" y="-4645"/>
                  <a:pt x="2782024" y="22929"/>
                  <a:pt x="3021178" y="0"/>
                </a:cubicBezTo>
                <a:cubicBezTo>
                  <a:pt x="3260332" y="-22929"/>
                  <a:pt x="3456982" y="-1586"/>
                  <a:pt x="3750869" y="0"/>
                </a:cubicBezTo>
                <a:cubicBezTo>
                  <a:pt x="4044756" y="1586"/>
                  <a:pt x="4302726" y="17043"/>
                  <a:pt x="4480560" y="0"/>
                </a:cubicBezTo>
                <a:cubicBezTo>
                  <a:pt x="4481045" y="9333"/>
                  <a:pt x="4481838" y="19699"/>
                  <a:pt x="4480560" y="27432"/>
                </a:cubicBezTo>
                <a:cubicBezTo>
                  <a:pt x="4279652" y="2294"/>
                  <a:pt x="4200762" y="50710"/>
                  <a:pt x="3930091" y="27432"/>
                </a:cubicBezTo>
                <a:cubicBezTo>
                  <a:pt x="3659420" y="4154"/>
                  <a:pt x="3456052" y="31438"/>
                  <a:pt x="3290011" y="27432"/>
                </a:cubicBezTo>
                <a:cubicBezTo>
                  <a:pt x="3123970" y="23426"/>
                  <a:pt x="2882392" y="41962"/>
                  <a:pt x="2649931" y="27432"/>
                </a:cubicBezTo>
                <a:cubicBezTo>
                  <a:pt x="2417470" y="12902"/>
                  <a:pt x="2238426" y="16481"/>
                  <a:pt x="2054657" y="27432"/>
                </a:cubicBezTo>
                <a:cubicBezTo>
                  <a:pt x="1870888" y="38383"/>
                  <a:pt x="1566368" y="54184"/>
                  <a:pt x="1324966" y="27432"/>
                </a:cubicBezTo>
                <a:cubicBezTo>
                  <a:pt x="1083564" y="680"/>
                  <a:pt x="787410" y="20090"/>
                  <a:pt x="595274" y="27432"/>
                </a:cubicBezTo>
                <a:cubicBezTo>
                  <a:pt x="403138" y="34774"/>
                  <a:pt x="169622" y="19643"/>
                  <a:pt x="0" y="27432"/>
                </a:cubicBezTo>
                <a:cubicBezTo>
                  <a:pt x="211" y="18145"/>
                  <a:pt x="120" y="6480"/>
                  <a:pt x="0" y="0"/>
                </a:cubicBezTo>
                <a:close/>
              </a:path>
            </a:pathLst>
          </a:custGeom>
          <a:solidFill>
            <a:schemeClr val="tx1"/>
          </a:solidFill>
          <a:ln w="4445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213354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F72D13B-FFCB-4650-AD3C-CB503735257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D0CA9470-DF15-46A1-BF0E-8A5367A4B0F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263047CB-E94D-482F-BACA-681E96C0EC2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600">
                <a:solidFill>
                  <a:schemeClr val="tx1">
                    <a:tint val="75000"/>
                  </a:schemeClr>
                </a:solidFill>
              </a:defRPr>
            </a:lvl1pPr>
          </a:lstStyle>
          <a:p>
            <a:fld id="{76AD3DC9-76B6-C947-91B2-E29DE9FA5466}" type="datetime1">
              <a:rPr lang="cs-CZ" smtClean="0"/>
              <a:t>10.05.2021</a:t>
            </a:fld>
            <a:endParaRPr lang="en-US" dirty="0"/>
          </a:p>
        </p:txBody>
      </p:sp>
      <p:sp>
        <p:nvSpPr>
          <p:cNvPr id="5" name="Footer Placeholder 4">
            <a:extLst>
              <a:ext uri="{FF2B5EF4-FFF2-40B4-BE49-F238E27FC236}">
                <a16:creationId xmlns:a16="http://schemas.microsoft.com/office/drawing/2014/main" id="{2CFDA4B5-E797-42FC-8B7A-2294DF24A3D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6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678ED201-6D0E-422C-B4EC-566A3DC2980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600">
                <a:solidFill>
                  <a:schemeClr val="tx1">
                    <a:tint val="75000"/>
                  </a:schemeClr>
                </a:solidFill>
              </a:defRPr>
            </a:lvl1pPr>
          </a:lstStyle>
          <a:p>
            <a:fld id="{A7CD31F4-64FA-4BA0-9498-67783267A8C8}" type="slidenum">
              <a:rPr lang="en-US" smtClean="0"/>
              <a:t>‹#›</a:t>
            </a:fld>
            <a:endParaRPr lang="en-US" dirty="0"/>
          </a:p>
        </p:txBody>
      </p:sp>
    </p:spTree>
    <p:extLst>
      <p:ext uri="{BB962C8B-B14F-4D97-AF65-F5344CB8AC3E}">
        <p14:creationId xmlns:p14="http://schemas.microsoft.com/office/powerpoint/2010/main" val="2678459359"/>
      </p:ext>
    </p:extLst>
  </p:cSld>
  <p:clrMap bg1="lt1" tx1="dk1" bg2="lt2" tx2="dk2" accent1="accent1" accent2="accent2" accent3="accent3" accent4="accent4" accent5="accent5" accent6="accent6" hlink="hlink" folHlink="folHlink"/>
  <p:sldLayoutIdLst>
    <p:sldLayoutId id="2147483933" r:id="rId1"/>
    <p:sldLayoutId id="2147483934" r:id="rId2"/>
    <p:sldLayoutId id="2147483935" r:id="rId3"/>
    <p:sldLayoutId id="2147483936" r:id="rId4"/>
    <p:sldLayoutId id="2147483937" r:id="rId5"/>
    <p:sldLayoutId id="2147483943" r:id="rId6"/>
    <p:sldLayoutId id="2147483938" r:id="rId7"/>
    <p:sldLayoutId id="2147483939" r:id="rId8"/>
    <p:sldLayoutId id="2147483940" r:id="rId9"/>
    <p:sldLayoutId id="2147483942" r:id="rId10"/>
    <p:sldLayoutId id="2147483941" r:id="rId11"/>
  </p:sldLayoutIdLst>
  <p:hf hdr="0" ftr="0" dt="0"/>
  <p:txStyles>
    <p:titleStyle>
      <a:lvl1pPr algn="l" defTabSz="914400" rtl="0" eaLnBrk="1" latinLnBrk="0" hangingPunct="1">
        <a:lnSpc>
          <a:spcPct val="100000"/>
        </a:lnSpc>
        <a:spcBef>
          <a:spcPct val="0"/>
        </a:spcBef>
        <a:buNone/>
        <a:defRPr sz="4800" kern="1200">
          <a:solidFill>
            <a:schemeClr val="tx1"/>
          </a:solidFill>
          <a:latin typeface="+mj-lt"/>
          <a:ea typeface="+mj-ea"/>
          <a:cs typeface="+mj-cs"/>
        </a:defRPr>
      </a:lvl1pPr>
    </p:titleStyle>
    <p:bodyStyle>
      <a:lvl1pPr marL="228600" indent="-228600" algn="l" defTabSz="914400" rtl="0" eaLnBrk="1" latinLnBrk="0" hangingPunct="1">
        <a:lnSpc>
          <a:spcPct val="11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11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11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11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11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1" name="Rectangle 8">
            <a:extLst>
              <a:ext uri="{FF2B5EF4-FFF2-40B4-BE49-F238E27FC236}">
                <a16:creationId xmlns:a16="http://schemas.microsoft.com/office/drawing/2014/main" id="{CFA5B9DB-0BF9-4260-A97B-936524F9668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Picture 3">
            <a:extLst>
              <a:ext uri="{FF2B5EF4-FFF2-40B4-BE49-F238E27FC236}">
                <a16:creationId xmlns:a16="http://schemas.microsoft.com/office/drawing/2014/main" id="{E9919623-449E-4CA4-B3CA-8887E7506A3B}"/>
              </a:ext>
            </a:extLst>
          </p:cNvPr>
          <p:cNvPicPr>
            <a:picLocks noChangeAspect="1"/>
          </p:cNvPicPr>
          <p:nvPr/>
        </p:nvPicPr>
        <p:blipFill rotWithShape="1">
          <a:blip r:embed="rId2">
            <a:alphaModFix amt="50000"/>
          </a:blip>
          <a:srcRect t="10000"/>
          <a:stretch/>
        </p:blipFill>
        <p:spPr>
          <a:xfrm>
            <a:off x="21" y="389755"/>
            <a:ext cx="12191979" cy="6857990"/>
          </a:xfrm>
          <a:prstGeom prst="rect">
            <a:avLst/>
          </a:prstGeom>
        </p:spPr>
      </p:pic>
      <p:sp>
        <p:nvSpPr>
          <p:cNvPr id="23" name="Freeform: Shape 10">
            <a:extLst>
              <a:ext uri="{FF2B5EF4-FFF2-40B4-BE49-F238E27FC236}">
                <a16:creationId xmlns:a16="http://schemas.microsoft.com/office/drawing/2014/main" id="{59824785-89B4-4433-955A-F2C847B153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859" y="614291"/>
            <a:ext cx="10577516" cy="5566372"/>
          </a:xfrm>
          <a:custGeom>
            <a:avLst/>
            <a:gdLst>
              <a:gd name="connsiteX0" fmla="*/ 2871593 w 10577516"/>
              <a:gd name="connsiteY0" fmla="*/ 5218333 h 5566372"/>
              <a:gd name="connsiteX1" fmla="*/ 3890441 w 10577516"/>
              <a:gd name="connsiteY1" fmla="*/ 5441298 h 5566372"/>
              <a:gd name="connsiteX2" fmla="*/ 4931282 w 10577516"/>
              <a:gd name="connsiteY2" fmla="*/ 5506891 h 5566372"/>
              <a:gd name="connsiteX3" fmla="*/ 2871593 w 10577516"/>
              <a:gd name="connsiteY3" fmla="*/ 5218333 h 5566372"/>
              <a:gd name="connsiteX4" fmla="*/ 4720395 w 10577516"/>
              <a:gd name="connsiteY4" fmla="*/ 128662 h 5566372"/>
              <a:gd name="connsiteX5" fmla="*/ 3554723 w 10577516"/>
              <a:gd name="connsiteY5" fmla="*/ 250059 h 5566372"/>
              <a:gd name="connsiteX6" fmla="*/ 2497230 w 10577516"/>
              <a:gd name="connsiteY6" fmla="*/ 530354 h 5566372"/>
              <a:gd name="connsiteX7" fmla="*/ 2960194 w 10577516"/>
              <a:gd name="connsiteY7" fmla="*/ 403237 h 5566372"/>
              <a:gd name="connsiteX8" fmla="*/ 3980314 w 10577516"/>
              <a:gd name="connsiteY8" fmla="*/ 212560 h 5566372"/>
              <a:gd name="connsiteX9" fmla="*/ 4677428 w 10577516"/>
              <a:gd name="connsiteY9" fmla="*/ 139593 h 5566372"/>
              <a:gd name="connsiteX10" fmla="*/ 4760675 w 10577516"/>
              <a:gd name="connsiteY10" fmla="*/ 134906 h 5566372"/>
              <a:gd name="connsiteX11" fmla="*/ 4792997 w 10577516"/>
              <a:gd name="connsiteY11" fmla="*/ 130123 h 5566372"/>
              <a:gd name="connsiteX12" fmla="*/ 4798006 w 10577516"/>
              <a:gd name="connsiteY12" fmla="*/ 130828 h 5566372"/>
              <a:gd name="connsiteX13" fmla="*/ 4798006 w 10577516"/>
              <a:gd name="connsiteY13" fmla="*/ 129381 h 5566372"/>
              <a:gd name="connsiteX14" fmla="*/ 4792997 w 10577516"/>
              <a:gd name="connsiteY14" fmla="*/ 130123 h 5566372"/>
              <a:gd name="connsiteX15" fmla="*/ 4788863 w 10577516"/>
              <a:gd name="connsiteY15" fmla="*/ 129541 h 5566372"/>
              <a:gd name="connsiteX16" fmla="*/ 4720395 w 10577516"/>
              <a:gd name="connsiteY16" fmla="*/ 128662 h 5566372"/>
              <a:gd name="connsiteX17" fmla="*/ 6438297 w 10577516"/>
              <a:gd name="connsiteY17" fmla="*/ 19 h 5566372"/>
              <a:gd name="connsiteX18" fmla="*/ 7523724 w 10577516"/>
              <a:gd name="connsiteY18" fmla="*/ 104129 h 5566372"/>
              <a:gd name="connsiteX19" fmla="*/ 8525668 w 10577516"/>
              <a:gd name="connsiteY19" fmla="*/ 421922 h 5566372"/>
              <a:gd name="connsiteX20" fmla="*/ 9518204 w 10577516"/>
              <a:gd name="connsiteY20" fmla="*/ 1055605 h 5566372"/>
              <a:gd name="connsiteX21" fmla="*/ 10008242 w 10577516"/>
              <a:gd name="connsiteY21" fmla="*/ 1589500 h 5566372"/>
              <a:gd name="connsiteX22" fmla="*/ 10325274 w 10577516"/>
              <a:gd name="connsiteY22" fmla="*/ 2051574 h 5566372"/>
              <a:gd name="connsiteX23" fmla="*/ 10565908 w 10577516"/>
              <a:gd name="connsiteY23" fmla="*/ 2649028 h 5566372"/>
              <a:gd name="connsiteX24" fmla="*/ 10542137 w 10577516"/>
              <a:gd name="connsiteY24" fmla="*/ 2966823 h 5566372"/>
              <a:gd name="connsiteX25" fmla="*/ 10513789 w 10577516"/>
              <a:gd name="connsiteY25" fmla="*/ 3066355 h 5566372"/>
              <a:gd name="connsiteX26" fmla="*/ 10417308 w 10577516"/>
              <a:gd name="connsiteY26" fmla="*/ 3369150 h 5566372"/>
              <a:gd name="connsiteX27" fmla="*/ 9794430 w 10577516"/>
              <a:gd name="connsiteY27" fmla="*/ 4220840 h 5566372"/>
              <a:gd name="connsiteX28" fmla="*/ 8719522 w 10577516"/>
              <a:gd name="connsiteY28" fmla="*/ 4888463 h 5566372"/>
              <a:gd name="connsiteX29" fmla="*/ 7693808 w 10577516"/>
              <a:gd name="connsiteY29" fmla="*/ 5234223 h 5566372"/>
              <a:gd name="connsiteX30" fmla="*/ 7092669 w 10577516"/>
              <a:gd name="connsiteY30" fmla="*/ 5363248 h 5566372"/>
              <a:gd name="connsiteX31" fmla="*/ 6240978 w 10577516"/>
              <a:gd name="connsiteY31" fmla="*/ 5507272 h 5566372"/>
              <a:gd name="connsiteX32" fmla="*/ 5462508 w 10577516"/>
              <a:gd name="connsiteY32" fmla="*/ 5559010 h 5566372"/>
              <a:gd name="connsiteX33" fmla="*/ 4386329 w 10577516"/>
              <a:gd name="connsiteY33" fmla="*/ 5548839 h 5566372"/>
              <a:gd name="connsiteX34" fmla="*/ 3501461 w 10577516"/>
              <a:gd name="connsiteY34" fmla="*/ 5432782 h 5566372"/>
              <a:gd name="connsiteX35" fmla="*/ 2624348 w 10577516"/>
              <a:gd name="connsiteY35" fmla="*/ 5200409 h 5566372"/>
              <a:gd name="connsiteX36" fmla="*/ 2221385 w 10577516"/>
              <a:gd name="connsiteY36" fmla="*/ 5053589 h 5566372"/>
              <a:gd name="connsiteX37" fmla="*/ 1173934 w 10577516"/>
              <a:gd name="connsiteY37" fmla="*/ 4636388 h 5566372"/>
              <a:gd name="connsiteX38" fmla="*/ 438176 w 10577516"/>
              <a:gd name="connsiteY38" fmla="*/ 4080883 h 5566372"/>
              <a:gd name="connsiteX39" fmla="*/ 18687 w 10577516"/>
              <a:gd name="connsiteY39" fmla="*/ 2942161 h 5566372"/>
              <a:gd name="connsiteX40" fmla="*/ 0 w 10577516"/>
              <a:gd name="connsiteY40" fmla="*/ 2832713 h 5566372"/>
              <a:gd name="connsiteX41" fmla="*/ 0 w 10577516"/>
              <a:gd name="connsiteY41" fmla="*/ 2747290 h 5566372"/>
              <a:gd name="connsiteX42" fmla="*/ 14746 w 10577516"/>
              <a:gd name="connsiteY42" fmla="*/ 2661993 h 5566372"/>
              <a:gd name="connsiteX43" fmla="*/ 292753 w 10577516"/>
              <a:gd name="connsiteY43" fmla="*/ 1968947 h 5566372"/>
              <a:gd name="connsiteX44" fmla="*/ 923893 w 10577516"/>
              <a:gd name="connsiteY44" fmla="*/ 1299417 h 5566372"/>
              <a:gd name="connsiteX45" fmla="*/ 2035538 w 10577516"/>
              <a:gd name="connsiteY45" fmla="*/ 648828 h 5566372"/>
              <a:gd name="connsiteX46" fmla="*/ 3545571 w 10577516"/>
              <a:gd name="connsiteY46" fmla="*/ 196289 h 5566372"/>
              <a:gd name="connsiteX47" fmla="*/ 5211705 w 10577516"/>
              <a:gd name="connsiteY47" fmla="*/ 78323 h 5566372"/>
              <a:gd name="connsiteX48" fmla="*/ 5467720 w 10577516"/>
              <a:gd name="connsiteY48" fmla="*/ 77052 h 5566372"/>
              <a:gd name="connsiteX49" fmla="*/ 6073564 w 10577516"/>
              <a:gd name="connsiteY49" fmla="*/ 11840 h 5566372"/>
              <a:gd name="connsiteX50" fmla="*/ 6438297 w 10577516"/>
              <a:gd name="connsiteY50" fmla="*/ 19 h 5566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10577516" h="5566372">
                <a:moveTo>
                  <a:pt x="2871593" y="5218333"/>
                </a:moveTo>
                <a:cubicBezTo>
                  <a:pt x="2990956" y="5269180"/>
                  <a:pt x="3517223" y="5383586"/>
                  <a:pt x="3890441" y="5441298"/>
                </a:cubicBezTo>
                <a:cubicBezTo>
                  <a:pt x="4162855" y="5483248"/>
                  <a:pt x="4828063" y="5526341"/>
                  <a:pt x="4931282" y="5506891"/>
                </a:cubicBezTo>
                <a:cubicBezTo>
                  <a:pt x="4236330" y="5449560"/>
                  <a:pt x="3552816" y="5364900"/>
                  <a:pt x="2871593" y="5218333"/>
                </a:cubicBezTo>
                <a:close/>
                <a:moveTo>
                  <a:pt x="4720395" y="128662"/>
                </a:moveTo>
                <a:cubicBezTo>
                  <a:pt x="4329266" y="138551"/>
                  <a:pt x="3939509" y="179153"/>
                  <a:pt x="3554723" y="250059"/>
                </a:cubicBezTo>
                <a:cubicBezTo>
                  <a:pt x="3195336" y="315207"/>
                  <a:pt x="2841707" y="408943"/>
                  <a:pt x="2497230" y="530354"/>
                </a:cubicBezTo>
                <a:cubicBezTo>
                  <a:pt x="2650917" y="485354"/>
                  <a:pt x="2804728" y="441372"/>
                  <a:pt x="2960194" y="403237"/>
                </a:cubicBezTo>
                <a:cubicBezTo>
                  <a:pt x="3296586" y="321538"/>
                  <a:pt x="3637121" y="257890"/>
                  <a:pt x="3980314" y="212560"/>
                </a:cubicBezTo>
                <a:cubicBezTo>
                  <a:pt x="4212050" y="181797"/>
                  <a:pt x="4444422" y="158280"/>
                  <a:pt x="4677428" y="139593"/>
                </a:cubicBezTo>
                <a:cubicBezTo>
                  <a:pt x="4704949" y="137369"/>
                  <a:pt x="4732915" y="137369"/>
                  <a:pt x="4760675" y="134906"/>
                </a:cubicBezTo>
                <a:lnTo>
                  <a:pt x="4792997" y="130123"/>
                </a:lnTo>
                <a:lnTo>
                  <a:pt x="4798006" y="130828"/>
                </a:lnTo>
                <a:lnTo>
                  <a:pt x="4798006" y="129381"/>
                </a:lnTo>
                <a:lnTo>
                  <a:pt x="4792997" y="130123"/>
                </a:lnTo>
                <a:lnTo>
                  <a:pt x="4788863" y="129541"/>
                </a:lnTo>
                <a:cubicBezTo>
                  <a:pt x="4766106" y="127801"/>
                  <a:pt x="4743237" y="127505"/>
                  <a:pt x="4720395" y="128662"/>
                </a:cubicBezTo>
                <a:close/>
                <a:moveTo>
                  <a:pt x="6438297" y="19"/>
                </a:moveTo>
                <a:cubicBezTo>
                  <a:pt x="6802322" y="-887"/>
                  <a:pt x="7164203" y="31671"/>
                  <a:pt x="7523724" y="104129"/>
                </a:cubicBezTo>
                <a:cubicBezTo>
                  <a:pt x="7868594" y="172060"/>
                  <a:pt x="8204694" y="278661"/>
                  <a:pt x="8525668" y="421922"/>
                </a:cubicBezTo>
                <a:cubicBezTo>
                  <a:pt x="8886414" y="582180"/>
                  <a:pt x="9221001" y="795802"/>
                  <a:pt x="9518204" y="1055605"/>
                </a:cubicBezTo>
                <a:cubicBezTo>
                  <a:pt x="9701176" y="1214502"/>
                  <a:pt x="9865578" y="1393612"/>
                  <a:pt x="10008242" y="1589500"/>
                </a:cubicBezTo>
                <a:cubicBezTo>
                  <a:pt x="10117308" y="1741190"/>
                  <a:pt x="10222982" y="1895218"/>
                  <a:pt x="10325274" y="2051574"/>
                </a:cubicBezTo>
                <a:cubicBezTo>
                  <a:pt x="10446215" y="2231789"/>
                  <a:pt x="10528180" y="2435291"/>
                  <a:pt x="10565908" y="2649028"/>
                </a:cubicBezTo>
                <a:cubicBezTo>
                  <a:pt x="10584595" y="2757459"/>
                  <a:pt x="10583451" y="2862839"/>
                  <a:pt x="10542137" y="2966823"/>
                </a:cubicBezTo>
                <a:cubicBezTo>
                  <a:pt x="10530023" y="2999186"/>
                  <a:pt x="10520540" y="3032466"/>
                  <a:pt x="10513789" y="3066355"/>
                </a:cubicBezTo>
                <a:cubicBezTo>
                  <a:pt x="10490298" y="3169843"/>
                  <a:pt x="10458023" y="3271142"/>
                  <a:pt x="10417308" y="3369150"/>
                </a:cubicBezTo>
                <a:cubicBezTo>
                  <a:pt x="10279257" y="3703851"/>
                  <a:pt x="10062140" y="3980714"/>
                  <a:pt x="9794430" y="4220840"/>
                </a:cubicBezTo>
                <a:cubicBezTo>
                  <a:pt x="9475364" y="4506346"/>
                  <a:pt x="9109391" y="4716599"/>
                  <a:pt x="8719522" y="4888463"/>
                </a:cubicBezTo>
                <a:cubicBezTo>
                  <a:pt x="8388126" y="5034394"/>
                  <a:pt x="8044526" y="5145368"/>
                  <a:pt x="7693808" y="5234223"/>
                </a:cubicBezTo>
                <a:cubicBezTo>
                  <a:pt x="7495123" y="5285070"/>
                  <a:pt x="7294022" y="5324223"/>
                  <a:pt x="7092669" y="5363248"/>
                </a:cubicBezTo>
                <a:cubicBezTo>
                  <a:pt x="6809577" y="5418035"/>
                  <a:pt x="6527120" y="5474730"/>
                  <a:pt x="6240978" y="5507272"/>
                </a:cubicBezTo>
                <a:cubicBezTo>
                  <a:pt x="5982166" y="5536509"/>
                  <a:pt x="5722845" y="5554814"/>
                  <a:pt x="5462508" y="5559010"/>
                </a:cubicBezTo>
                <a:cubicBezTo>
                  <a:pt x="5103782" y="5564730"/>
                  <a:pt x="4744928" y="5576298"/>
                  <a:pt x="4386329" y="5548839"/>
                </a:cubicBezTo>
                <a:cubicBezTo>
                  <a:pt x="4089394" y="5527103"/>
                  <a:pt x="3793960" y="5488344"/>
                  <a:pt x="3501461" y="5432782"/>
                </a:cubicBezTo>
                <a:cubicBezTo>
                  <a:pt x="3204247" y="5374930"/>
                  <a:pt x="2911229" y="5297299"/>
                  <a:pt x="2624348" y="5200409"/>
                </a:cubicBezTo>
                <a:cubicBezTo>
                  <a:pt x="2488841" y="5154775"/>
                  <a:pt x="2358417" y="5094775"/>
                  <a:pt x="2221385" y="5053589"/>
                </a:cubicBezTo>
                <a:cubicBezTo>
                  <a:pt x="1859988" y="4945157"/>
                  <a:pt x="1506856" y="4815878"/>
                  <a:pt x="1173934" y="4636388"/>
                </a:cubicBezTo>
                <a:cubicBezTo>
                  <a:pt x="900250" y="4488931"/>
                  <a:pt x="647539" y="4313508"/>
                  <a:pt x="438176" y="4080883"/>
                </a:cubicBezTo>
                <a:cubicBezTo>
                  <a:pt x="146695" y="3757114"/>
                  <a:pt x="3178" y="3378811"/>
                  <a:pt x="18687" y="2942161"/>
                </a:cubicBezTo>
                <a:cubicBezTo>
                  <a:pt x="19582" y="2904814"/>
                  <a:pt x="13236" y="2867645"/>
                  <a:pt x="0" y="2832713"/>
                </a:cubicBezTo>
                <a:lnTo>
                  <a:pt x="0" y="2747290"/>
                </a:lnTo>
                <a:cubicBezTo>
                  <a:pt x="13474" y="2720341"/>
                  <a:pt x="10296" y="2690468"/>
                  <a:pt x="14746" y="2661993"/>
                </a:cubicBezTo>
                <a:cubicBezTo>
                  <a:pt x="54533" y="2409665"/>
                  <a:pt x="152923" y="2181106"/>
                  <a:pt x="292753" y="1968947"/>
                </a:cubicBezTo>
                <a:cubicBezTo>
                  <a:pt x="464108" y="1708991"/>
                  <a:pt x="680970" y="1491747"/>
                  <a:pt x="923893" y="1299417"/>
                </a:cubicBezTo>
                <a:cubicBezTo>
                  <a:pt x="1263678" y="1030182"/>
                  <a:pt x="1638930" y="820945"/>
                  <a:pt x="2035538" y="648828"/>
                </a:cubicBezTo>
                <a:cubicBezTo>
                  <a:pt x="2521001" y="438575"/>
                  <a:pt x="3025660" y="291755"/>
                  <a:pt x="3545571" y="196289"/>
                </a:cubicBezTo>
                <a:cubicBezTo>
                  <a:pt x="4094899" y="95674"/>
                  <a:pt x="4653670" y="56116"/>
                  <a:pt x="5211705" y="78323"/>
                </a:cubicBezTo>
                <a:cubicBezTo>
                  <a:pt x="5297128" y="81756"/>
                  <a:pt x="5383313" y="88620"/>
                  <a:pt x="5467720" y="77052"/>
                </a:cubicBezTo>
                <a:cubicBezTo>
                  <a:pt x="5669076" y="49467"/>
                  <a:pt x="5870557" y="24299"/>
                  <a:pt x="6073564" y="11840"/>
                </a:cubicBezTo>
                <a:cubicBezTo>
                  <a:pt x="6195374" y="4340"/>
                  <a:pt x="6316955" y="320"/>
                  <a:pt x="6438297" y="19"/>
                </a:cubicBezTo>
                <a:close/>
              </a:path>
            </a:pathLst>
          </a:custGeom>
          <a:solidFill>
            <a:srgbClr val="36AEC0"/>
          </a:solidFill>
          <a:ln w="9525" cap="flat">
            <a:noFill/>
            <a:prstDash val="solid"/>
            <a:miter/>
          </a:ln>
        </p:spPr>
        <p:txBody>
          <a:bodyPr rtlCol="0" anchor="ctr"/>
          <a:lstStyle/>
          <a:p>
            <a:endParaRPr lang="en-US"/>
          </a:p>
        </p:txBody>
      </p:sp>
      <p:sp>
        <p:nvSpPr>
          <p:cNvPr id="2" name="Nadpis 1">
            <a:extLst>
              <a:ext uri="{FF2B5EF4-FFF2-40B4-BE49-F238E27FC236}">
                <a16:creationId xmlns:a16="http://schemas.microsoft.com/office/drawing/2014/main" id="{78ADA691-BC64-BB43-8E80-ABFCEDC8041D}"/>
              </a:ext>
            </a:extLst>
          </p:cNvPr>
          <p:cNvSpPr>
            <a:spLocks noGrp="1"/>
          </p:cNvSpPr>
          <p:nvPr>
            <p:ph type="ctrTitle"/>
          </p:nvPr>
        </p:nvSpPr>
        <p:spPr>
          <a:xfrm>
            <a:off x="2066925" y="1731762"/>
            <a:ext cx="8058150" cy="2453841"/>
          </a:xfrm>
        </p:spPr>
        <p:txBody>
          <a:bodyPr>
            <a:normAutofit/>
          </a:bodyPr>
          <a:lstStyle/>
          <a:p>
            <a:pPr algn="ctr"/>
            <a:r>
              <a:rPr lang="cs-CZ" sz="8800"/>
              <a:t>Kyberšikana</a:t>
            </a:r>
          </a:p>
        </p:txBody>
      </p:sp>
      <p:sp>
        <p:nvSpPr>
          <p:cNvPr id="3" name="Podnadpis 2">
            <a:extLst>
              <a:ext uri="{FF2B5EF4-FFF2-40B4-BE49-F238E27FC236}">
                <a16:creationId xmlns:a16="http://schemas.microsoft.com/office/drawing/2014/main" id="{D9415DAD-1A60-5D49-B307-E30E47F36058}"/>
              </a:ext>
            </a:extLst>
          </p:cNvPr>
          <p:cNvSpPr>
            <a:spLocks noGrp="1"/>
          </p:cNvSpPr>
          <p:nvPr>
            <p:ph type="subTitle" idx="1"/>
          </p:nvPr>
        </p:nvSpPr>
        <p:spPr>
          <a:xfrm>
            <a:off x="3228975" y="4599432"/>
            <a:ext cx="5734051" cy="934593"/>
          </a:xfrm>
        </p:spPr>
        <p:txBody>
          <a:bodyPr>
            <a:normAutofit/>
          </a:bodyPr>
          <a:lstStyle/>
          <a:p>
            <a:pPr algn="ctr"/>
            <a:r>
              <a:rPr lang="cs-CZ" sz="3200" dirty="0"/>
              <a:t>Bc. Veronika Jordánová, </a:t>
            </a:r>
            <a:r>
              <a:rPr lang="cs-CZ" sz="3200" dirty="0" err="1"/>
              <a:t>DiS</a:t>
            </a:r>
            <a:endParaRPr lang="cs-CZ" sz="3200" dirty="0"/>
          </a:p>
        </p:txBody>
      </p:sp>
      <p:sp>
        <p:nvSpPr>
          <p:cNvPr id="24" name="Rectangle 6">
            <a:extLst>
              <a:ext uri="{FF2B5EF4-FFF2-40B4-BE49-F238E27FC236}">
                <a16:creationId xmlns:a16="http://schemas.microsoft.com/office/drawing/2014/main" id="{CB2E64D6-3AEB-4AFF-9475-E210F85E0AA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974206" y="4419423"/>
            <a:ext cx="4243589" cy="27432"/>
          </a:xfrm>
          <a:custGeom>
            <a:avLst/>
            <a:gdLst>
              <a:gd name="connsiteX0" fmla="*/ 0 w 4243589"/>
              <a:gd name="connsiteY0" fmla="*/ 0 h 27432"/>
              <a:gd name="connsiteX1" fmla="*/ 563791 w 4243589"/>
              <a:gd name="connsiteY1" fmla="*/ 0 h 27432"/>
              <a:gd name="connsiteX2" fmla="*/ 1042710 w 4243589"/>
              <a:gd name="connsiteY2" fmla="*/ 0 h 27432"/>
              <a:gd name="connsiteX3" fmla="*/ 1564066 w 4243589"/>
              <a:gd name="connsiteY3" fmla="*/ 0 h 27432"/>
              <a:gd name="connsiteX4" fmla="*/ 2212729 w 4243589"/>
              <a:gd name="connsiteY4" fmla="*/ 0 h 27432"/>
              <a:gd name="connsiteX5" fmla="*/ 2776520 w 4243589"/>
              <a:gd name="connsiteY5" fmla="*/ 0 h 27432"/>
              <a:gd name="connsiteX6" fmla="*/ 3297875 w 4243589"/>
              <a:gd name="connsiteY6" fmla="*/ 0 h 27432"/>
              <a:gd name="connsiteX7" fmla="*/ 4243589 w 4243589"/>
              <a:gd name="connsiteY7" fmla="*/ 0 h 27432"/>
              <a:gd name="connsiteX8" fmla="*/ 4243589 w 4243589"/>
              <a:gd name="connsiteY8" fmla="*/ 27432 h 27432"/>
              <a:gd name="connsiteX9" fmla="*/ 3637362 w 4243589"/>
              <a:gd name="connsiteY9" fmla="*/ 27432 h 27432"/>
              <a:gd name="connsiteX10" fmla="*/ 3116007 w 4243589"/>
              <a:gd name="connsiteY10" fmla="*/ 27432 h 27432"/>
              <a:gd name="connsiteX11" fmla="*/ 2424908 w 4243589"/>
              <a:gd name="connsiteY11" fmla="*/ 27432 h 27432"/>
              <a:gd name="connsiteX12" fmla="*/ 1861117 w 4243589"/>
              <a:gd name="connsiteY12" fmla="*/ 27432 h 27432"/>
              <a:gd name="connsiteX13" fmla="*/ 1382198 w 4243589"/>
              <a:gd name="connsiteY13" fmla="*/ 27432 h 27432"/>
              <a:gd name="connsiteX14" fmla="*/ 733535 w 4243589"/>
              <a:gd name="connsiteY14" fmla="*/ 27432 h 27432"/>
              <a:gd name="connsiteX15" fmla="*/ 0 w 4243589"/>
              <a:gd name="connsiteY15" fmla="*/ 27432 h 27432"/>
              <a:gd name="connsiteX16" fmla="*/ 0 w 4243589"/>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27432" fill="none" extrusionOk="0">
                <a:moveTo>
                  <a:pt x="0" y="0"/>
                </a:moveTo>
                <a:cubicBezTo>
                  <a:pt x="157351" y="-15653"/>
                  <a:pt x="378877" y="-5828"/>
                  <a:pt x="563791" y="0"/>
                </a:cubicBezTo>
                <a:cubicBezTo>
                  <a:pt x="748705" y="5828"/>
                  <a:pt x="905659" y="-5525"/>
                  <a:pt x="1042710" y="0"/>
                </a:cubicBezTo>
                <a:cubicBezTo>
                  <a:pt x="1179761" y="5525"/>
                  <a:pt x="1356845" y="-21288"/>
                  <a:pt x="1564066" y="0"/>
                </a:cubicBezTo>
                <a:cubicBezTo>
                  <a:pt x="1771287" y="21288"/>
                  <a:pt x="1912099" y="25135"/>
                  <a:pt x="2212729" y="0"/>
                </a:cubicBezTo>
                <a:cubicBezTo>
                  <a:pt x="2513359" y="-25135"/>
                  <a:pt x="2514918" y="-27119"/>
                  <a:pt x="2776520" y="0"/>
                </a:cubicBezTo>
                <a:cubicBezTo>
                  <a:pt x="3038122" y="27119"/>
                  <a:pt x="3178771" y="18116"/>
                  <a:pt x="3297875" y="0"/>
                </a:cubicBezTo>
                <a:cubicBezTo>
                  <a:pt x="3416980" y="-18116"/>
                  <a:pt x="4012240" y="-40869"/>
                  <a:pt x="4243589" y="0"/>
                </a:cubicBezTo>
                <a:cubicBezTo>
                  <a:pt x="4242616" y="8304"/>
                  <a:pt x="4243111" y="21512"/>
                  <a:pt x="4243589" y="27432"/>
                </a:cubicBezTo>
                <a:cubicBezTo>
                  <a:pt x="4112949" y="6289"/>
                  <a:pt x="3928037" y="10975"/>
                  <a:pt x="3637362" y="27432"/>
                </a:cubicBezTo>
                <a:cubicBezTo>
                  <a:pt x="3346687" y="43889"/>
                  <a:pt x="3254446" y="35813"/>
                  <a:pt x="3116007" y="27432"/>
                </a:cubicBezTo>
                <a:cubicBezTo>
                  <a:pt x="2977569" y="19051"/>
                  <a:pt x="2620228" y="38017"/>
                  <a:pt x="2424908" y="27432"/>
                </a:cubicBezTo>
                <a:cubicBezTo>
                  <a:pt x="2229588" y="16847"/>
                  <a:pt x="2088287" y="5290"/>
                  <a:pt x="1861117" y="27432"/>
                </a:cubicBezTo>
                <a:cubicBezTo>
                  <a:pt x="1633947" y="49574"/>
                  <a:pt x="1502447" y="8273"/>
                  <a:pt x="1382198" y="27432"/>
                </a:cubicBezTo>
                <a:cubicBezTo>
                  <a:pt x="1261949" y="46591"/>
                  <a:pt x="1045440" y="37497"/>
                  <a:pt x="733535" y="27432"/>
                </a:cubicBezTo>
                <a:cubicBezTo>
                  <a:pt x="421630" y="17367"/>
                  <a:pt x="341257" y="-9215"/>
                  <a:pt x="0" y="27432"/>
                </a:cubicBezTo>
                <a:cubicBezTo>
                  <a:pt x="-1048" y="14992"/>
                  <a:pt x="-1120" y="7447"/>
                  <a:pt x="0" y="0"/>
                </a:cubicBezTo>
                <a:close/>
              </a:path>
              <a:path w="4243589" h="27432" stroke="0" extrusionOk="0">
                <a:moveTo>
                  <a:pt x="0" y="0"/>
                </a:moveTo>
                <a:cubicBezTo>
                  <a:pt x="128164" y="17204"/>
                  <a:pt x="312653" y="1129"/>
                  <a:pt x="563791" y="0"/>
                </a:cubicBezTo>
                <a:cubicBezTo>
                  <a:pt x="814929" y="-1129"/>
                  <a:pt x="837271" y="8503"/>
                  <a:pt x="1042710" y="0"/>
                </a:cubicBezTo>
                <a:cubicBezTo>
                  <a:pt x="1248149" y="-8503"/>
                  <a:pt x="1588432" y="-28862"/>
                  <a:pt x="1733809" y="0"/>
                </a:cubicBezTo>
                <a:cubicBezTo>
                  <a:pt x="1879186" y="28862"/>
                  <a:pt x="2052815" y="5974"/>
                  <a:pt x="2297600" y="0"/>
                </a:cubicBezTo>
                <a:cubicBezTo>
                  <a:pt x="2542385" y="-5974"/>
                  <a:pt x="2699960" y="-23550"/>
                  <a:pt x="2861391" y="0"/>
                </a:cubicBezTo>
                <a:cubicBezTo>
                  <a:pt x="3022822" y="23550"/>
                  <a:pt x="3390411" y="25272"/>
                  <a:pt x="3552490" y="0"/>
                </a:cubicBezTo>
                <a:cubicBezTo>
                  <a:pt x="3714569" y="-25272"/>
                  <a:pt x="3950585" y="-31327"/>
                  <a:pt x="4243589" y="0"/>
                </a:cubicBezTo>
                <a:cubicBezTo>
                  <a:pt x="4244074" y="9333"/>
                  <a:pt x="4244867" y="19699"/>
                  <a:pt x="4243589" y="27432"/>
                </a:cubicBezTo>
                <a:cubicBezTo>
                  <a:pt x="4130424" y="7904"/>
                  <a:pt x="3932803" y="51393"/>
                  <a:pt x="3722234" y="27432"/>
                </a:cubicBezTo>
                <a:cubicBezTo>
                  <a:pt x="3511665" y="3471"/>
                  <a:pt x="3269903" y="55138"/>
                  <a:pt x="3116007" y="27432"/>
                </a:cubicBezTo>
                <a:cubicBezTo>
                  <a:pt x="2962111" y="-274"/>
                  <a:pt x="2744280" y="32368"/>
                  <a:pt x="2509780" y="27432"/>
                </a:cubicBezTo>
                <a:cubicBezTo>
                  <a:pt x="2275280" y="22496"/>
                  <a:pt x="2066059" y="52808"/>
                  <a:pt x="1945989" y="27432"/>
                </a:cubicBezTo>
                <a:cubicBezTo>
                  <a:pt x="1825919" y="2056"/>
                  <a:pt x="1407329" y="21760"/>
                  <a:pt x="1254890" y="27432"/>
                </a:cubicBezTo>
                <a:cubicBezTo>
                  <a:pt x="1102451" y="33104"/>
                  <a:pt x="837950" y="40817"/>
                  <a:pt x="563791" y="27432"/>
                </a:cubicBezTo>
                <a:cubicBezTo>
                  <a:pt x="289632" y="14047"/>
                  <a:pt x="132768" y="16249"/>
                  <a:pt x="0" y="27432"/>
                </a:cubicBezTo>
                <a:cubicBezTo>
                  <a:pt x="211" y="18145"/>
                  <a:pt x="120" y="6480"/>
                  <a:pt x="0" y="0"/>
                </a:cubicBezTo>
                <a:close/>
              </a:path>
            </a:pathLst>
          </a:custGeom>
          <a:solidFill>
            <a:schemeClr val="tx1"/>
          </a:solidFill>
          <a:ln w="3810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82115266"/>
      </p:ext>
    </p:extLst>
  </p:cSld>
  <p:clrMapOvr>
    <a:overrideClrMapping bg1="dk1" tx1="lt1" bg2="dk2" tx2="lt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6">
            <a:extLst>
              <a:ext uri="{FF2B5EF4-FFF2-40B4-BE49-F238E27FC236}">
                <a16:creationId xmlns:a16="http://schemas.microsoft.com/office/drawing/2014/main" id="{DA381740-063A-41A4-836D-85D14980EE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8200" y="4736883"/>
            <a:ext cx="4243589" cy="27432"/>
          </a:xfrm>
          <a:custGeom>
            <a:avLst/>
            <a:gdLst>
              <a:gd name="connsiteX0" fmla="*/ 0 w 4243589"/>
              <a:gd name="connsiteY0" fmla="*/ 0 h 27432"/>
              <a:gd name="connsiteX1" fmla="*/ 563791 w 4243589"/>
              <a:gd name="connsiteY1" fmla="*/ 0 h 27432"/>
              <a:gd name="connsiteX2" fmla="*/ 1042710 w 4243589"/>
              <a:gd name="connsiteY2" fmla="*/ 0 h 27432"/>
              <a:gd name="connsiteX3" fmla="*/ 1564066 w 4243589"/>
              <a:gd name="connsiteY3" fmla="*/ 0 h 27432"/>
              <a:gd name="connsiteX4" fmla="*/ 2212729 w 4243589"/>
              <a:gd name="connsiteY4" fmla="*/ 0 h 27432"/>
              <a:gd name="connsiteX5" fmla="*/ 2776520 w 4243589"/>
              <a:gd name="connsiteY5" fmla="*/ 0 h 27432"/>
              <a:gd name="connsiteX6" fmla="*/ 3297875 w 4243589"/>
              <a:gd name="connsiteY6" fmla="*/ 0 h 27432"/>
              <a:gd name="connsiteX7" fmla="*/ 4243589 w 4243589"/>
              <a:gd name="connsiteY7" fmla="*/ 0 h 27432"/>
              <a:gd name="connsiteX8" fmla="*/ 4243589 w 4243589"/>
              <a:gd name="connsiteY8" fmla="*/ 27432 h 27432"/>
              <a:gd name="connsiteX9" fmla="*/ 3637362 w 4243589"/>
              <a:gd name="connsiteY9" fmla="*/ 27432 h 27432"/>
              <a:gd name="connsiteX10" fmla="*/ 3116007 w 4243589"/>
              <a:gd name="connsiteY10" fmla="*/ 27432 h 27432"/>
              <a:gd name="connsiteX11" fmla="*/ 2424908 w 4243589"/>
              <a:gd name="connsiteY11" fmla="*/ 27432 h 27432"/>
              <a:gd name="connsiteX12" fmla="*/ 1861117 w 4243589"/>
              <a:gd name="connsiteY12" fmla="*/ 27432 h 27432"/>
              <a:gd name="connsiteX13" fmla="*/ 1382198 w 4243589"/>
              <a:gd name="connsiteY13" fmla="*/ 27432 h 27432"/>
              <a:gd name="connsiteX14" fmla="*/ 733535 w 4243589"/>
              <a:gd name="connsiteY14" fmla="*/ 27432 h 27432"/>
              <a:gd name="connsiteX15" fmla="*/ 0 w 4243589"/>
              <a:gd name="connsiteY15" fmla="*/ 27432 h 27432"/>
              <a:gd name="connsiteX16" fmla="*/ 0 w 4243589"/>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27432" fill="none" extrusionOk="0">
                <a:moveTo>
                  <a:pt x="0" y="0"/>
                </a:moveTo>
                <a:cubicBezTo>
                  <a:pt x="157351" y="-15653"/>
                  <a:pt x="378877" y="-5828"/>
                  <a:pt x="563791" y="0"/>
                </a:cubicBezTo>
                <a:cubicBezTo>
                  <a:pt x="748705" y="5828"/>
                  <a:pt x="905659" y="-5525"/>
                  <a:pt x="1042710" y="0"/>
                </a:cubicBezTo>
                <a:cubicBezTo>
                  <a:pt x="1179761" y="5525"/>
                  <a:pt x="1356845" y="-21288"/>
                  <a:pt x="1564066" y="0"/>
                </a:cubicBezTo>
                <a:cubicBezTo>
                  <a:pt x="1771287" y="21288"/>
                  <a:pt x="1912099" y="25135"/>
                  <a:pt x="2212729" y="0"/>
                </a:cubicBezTo>
                <a:cubicBezTo>
                  <a:pt x="2513359" y="-25135"/>
                  <a:pt x="2514918" y="-27119"/>
                  <a:pt x="2776520" y="0"/>
                </a:cubicBezTo>
                <a:cubicBezTo>
                  <a:pt x="3038122" y="27119"/>
                  <a:pt x="3178771" y="18116"/>
                  <a:pt x="3297875" y="0"/>
                </a:cubicBezTo>
                <a:cubicBezTo>
                  <a:pt x="3416980" y="-18116"/>
                  <a:pt x="4012240" y="-40869"/>
                  <a:pt x="4243589" y="0"/>
                </a:cubicBezTo>
                <a:cubicBezTo>
                  <a:pt x="4242616" y="8304"/>
                  <a:pt x="4243111" y="21512"/>
                  <a:pt x="4243589" y="27432"/>
                </a:cubicBezTo>
                <a:cubicBezTo>
                  <a:pt x="4112949" y="6289"/>
                  <a:pt x="3928037" y="10975"/>
                  <a:pt x="3637362" y="27432"/>
                </a:cubicBezTo>
                <a:cubicBezTo>
                  <a:pt x="3346687" y="43889"/>
                  <a:pt x="3254446" y="35813"/>
                  <a:pt x="3116007" y="27432"/>
                </a:cubicBezTo>
                <a:cubicBezTo>
                  <a:pt x="2977569" y="19051"/>
                  <a:pt x="2620228" y="38017"/>
                  <a:pt x="2424908" y="27432"/>
                </a:cubicBezTo>
                <a:cubicBezTo>
                  <a:pt x="2229588" y="16847"/>
                  <a:pt x="2088287" y="5290"/>
                  <a:pt x="1861117" y="27432"/>
                </a:cubicBezTo>
                <a:cubicBezTo>
                  <a:pt x="1633947" y="49574"/>
                  <a:pt x="1502447" y="8273"/>
                  <a:pt x="1382198" y="27432"/>
                </a:cubicBezTo>
                <a:cubicBezTo>
                  <a:pt x="1261949" y="46591"/>
                  <a:pt x="1045440" y="37497"/>
                  <a:pt x="733535" y="27432"/>
                </a:cubicBezTo>
                <a:cubicBezTo>
                  <a:pt x="421630" y="17367"/>
                  <a:pt x="341257" y="-9215"/>
                  <a:pt x="0" y="27432"/>
                </a:cubicBezTo>
                <a:cubicBezTo>
                  <a:pt x="-1048" y="14992"/>
                  <a:pt x="-1120" y="7447"/>
                  <a:pt x="0" y="0"/>
                </a:cubicBezTo>
                <a:close/>
              </a:path>
              <a:path w="4243589" h="27432" stroke="0" extrusionOk="0">
                <a:moveTo>
                  <a:pt x="0" y="0"/>
                </a:moveTo>
                <a:cubicBezTo>
                  <a:pt x="128164" y="17204"/>
                  <a:pt x="312653" y="1129"/>
                  <a:pt x="563791" y="0"/>
                </a:cubicBezTo>
                <a:cubicBezTo>
                  <a:pt x="814929" y="-1129"/>
                  <a:pt x="837271" y="8503"/>
                  <a:pt x="1042710" y="0"/>
                </a:cubicBezTo>
                <a:cubicBezTo>
                  <a:pt x="1248149" y="-8503"/>
                  <a:pt x="1588432" y="-28862"/>
                  <a:pt x="1733809" y="0"/>
                </a:cubicBezTo>
                <a:cubicBezTo>
                  <a:pt x="1879186" y="28862"/>
                  <a:pt x="2052815" y="5974"/>
                  <a:pt x="2297600" y="0"/>
                </a:cubicBezTo>
                <a:cubicBezTo>
                  <a:pt x="2542385" y="-5974"/>
                  <a:pt x="2699960" y="-23550"/>
                  <a:pt x="2861391" y="0"/>
                </a:cubicBezTo>
                <a:cubicBezTo>
                  <a:pt x="3022822" y="23550"/>
                  <a:pt x="3390411" y="25272"/>
                  <a:pt x="3552490" y="0"/>
                </a:cubicBezTo>
                <a:cubicBezTo>
                  <a:pt x="3714569" y="-25272"/>
                  <a:pt x="3950585" y="-31327"/>
                  <a:pt x="4243589" y="0"/>
                </a:cubicBezTo>
                <a:cubicBezTo>
                  <a:pt x="4244074" y="9333"/>
                  <a:pt x="4244867" y="19699"/>
                  <a:pt x="4243589" y="27432"/>
                </a:cubicBezTo>
                <a:cubicBezTo>
                  <a:pt x="4130424" y="7904"/>
                  <a:pt x="3932803" y="51393"/>
                  <a:pt x="3722234" y="27432"/>
                </a:cubicBezTo>
                <a:cubicBezTo>
                  <a:pt x="3511665" y="3471"/>
                  <a:pt x="3269903" y="55138"/>
                  <a:pt x="3116007" y="27432"/>
                </a:cubicBezTo>
                <a:cubicBezTo>
                  <a:pt x="2962111" y="-274"/>
                  <a:pt x="2744280" y="32368"/>
                  <a:pt x="2509780" y="27432"/>
                </a:cubicBezTo>
                <a:cubicBezTo>
                  <a:pt x="2275280" y="22496"/>
                  <a:pt x="2066059" y="52808"/>
                  <a:pt x="1945989" y="27432"/>
                </a:cubicBezTo>
                <a:cubicBezTo>
                  <a:pt x="1825919" y="2056"/>
                  <a:pt x="1407329" y="21760"/>
                  <a:pt x="1254890" y="27432"/>
                </a:cubicBezTo>
                <a:cubicBezTo>
                  <a:pt x="1102451" y="33104"/>
                  <a:pt x="837950" y="40817"/>
                  <a:pt x="563791" y="27432"/>
                </a:cubicBezTo>
                <a:cubicBezTo>
                  <a:pt x="289632" y="14047"/>
                  <a:pt x="132768" y="16249"/>
                  <a:pt x="0" y="27432"/>
                </a:cubicBezTo>
                <a:cubicBezTo>
                  <a:pt x="211" y="18145"/>
                  <a:pt x="120" y="6480"/>
                  <a:pt x="0" y="0"/>
                </a:cubicBezTo>
                <a:close/>
              </a:path>
            </a:pathLst>
          </a:custGeom>
          <a:solidFill>
            <a:schemeClr val="tx1"/>
          </a:solidFill>
          <a:ln w="3810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useBgFill="1">
        <p:nvSpPr>
          <p:cNvPr id="11" name="Rectangle 10">
            <a:extLst>
              <a:ext uri="{FF2B5EF4-FFF2-40B4-BE49-F238E27FC236}">
                <a16:creationId xmlns:a16="http://schemas.microsoft.com/office/drawing/2014/main" id="{32D45EE4-C4F0-4F72-B1C6-39F596D138A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7">
            <a:extLst>
              <a:ext uri="{FF2B5EF4-FFF2-40B4-BE49-F238E27FC236}">
                <a16:creationId xmlns:a16="http://schemas.microsoft.com/office/drawing/2014/main" id="{8C459BAD-4279-4A9D-B0C5-662C5F5ED21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V="1">
            <a:off x="3203463" y="-2060461"/>
            <a:ext cx="5649003" cy="10651671"/>
          </a:xfrm>
          <a:custGeom>
            <a:avLst/>
            <a:gdLst>
              <a:gd name="connsiteX0" fmla="*/ 0 w 5649003"/>
              <a:gd name="connsiteY0" fmla="*/ 5325836 h 10651671"/>
              <a:gd name="connsiteX1" fmla="*/ 2824502 w 5649003"/>
              <a:gd name="connsiteY1" fmla="*/ 0 h 10651671"/>
              <a:gd name="connsiteX2" fmla="*/ 5649004 w 5649003"/>
              <a:gd name="connsiteY2" fmla="*/ 5325836 h 10651671"/>
              <a:gd name="connsiteX3" fmla="*/ 2824502 w 5649003"/>
              <a:gd name="connsiteY3" fmla="*/ 10651672 h 10651671"/>
              <a:gd name="connsiteX4" fmla="*/ 0 w 5649003"/>
              <a:gd name="connsiteY4" fmla="*/ 5325836 h 106516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49003" h="10651671" fill="none" extrusionOk="0">
                <a:moveTo>
                  <a:pt x="0" y="5325836"/>
                </a:moveTo>
                <a:cubicBezTo>
                  <a:pt x="186946" y="2320485"/>
                  <a:pt x="1438121" y="-52385"/>
                  <a:pt x="2824502" y="0"/>
                </a:cubicBezTo>
                <a:cubicBezTo>
                  <a:pt x="4703838" y="-43168"/>
                  <a:pt x="5583840" y="2369660"/>
                  <a:pt x="5649004" y="5325836"/>
                </a:cubicBezTo>
                <a:cubicBezTo>
                  <a:pt x="5518761" y="8289338"/>
                  <a:pt x="4285196" y="10894014"/>
                  <a:pt x="2824502" y="10651672"/>
                </a:cubicBezTo>
                <a:cubicBezTo>
                  <a:pt x="1536945" y="11016699"/>
                  <a:pt x="142947" y="8418643"/>
                  <a:pt x="0" y="5325836"/>
                </a:cubicBezTo>
                <a:close/>
              </a:path>
              <a:path w="5649003" h="10651671" stroke="0" extrusionOk="0">
                <a:moveTo>
                  <a:pt x="0" y="5325836"/>
                </a:moveTo>
                <a:cubicBezTo>
                  <a:pt x="-54350" y="2332108"/>
                  <a:pt x="1351726" y="167869"/>
                  <a:pt x="2824502" y="0"/>
                </a:cubicBezTo>
                <a:cubicBezTo>
                  <a:pt x="4182679" y="-143942"/>
                  <a:pt x="5672665" y="2549517"/>
                  <a:pt x="5649004" y="5325836"/>
                </a:cubicBezTo>
                <a:cubicBezTo>
                  <a:pt x="5518596" y="8280244"/>
                  <a:pt x="4081190" y="10622204"/>
                  <a:pt x="2824502" y="10651672"/>
                </a:cubicBezTo>
                <a:cubicBezTo>
                  <a:pt x="1216708" y="10537144"/>
                  <a:pt x="-100850" y="8264979"/>
                  <a:pt x="0" y="5325836"/>
                </a:cubicBezTo>
                <a:close/>
              </a:path>
            </a:pathLst>
          </a:custGeom>
          <a:solidFill>
            <a:srgbClr val="36AEC0"/>
          </a:solidFill>
          <a:ln w="57150">
            <a:solidFill>
              <a:srgbClr val="36AEC0"/>
            </a:solidFill>
            <a:extLst>
              <a:ext uri="{C807C97D-BFC1-408E-A445-0C87EB9F89A2}">
                <ask:lineSketchStyleProps xmlns:ask="http://schemas.microsoft.com/office/drawing/2018/sketchyshapes" sd="63743190">
                  <a:prstGeom prst="ellipse">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Nadpis 1">
            <a:extLst>
              <a:ext uri="{FF2B5EF4-FFF2-40B4-BE49-F238E27FC236}">
                <a16:creationId xmlns:a16="http://schemas.microsoft.com/office/drawing/2014/main" id="{F614E024-7E44-814D-9AD0-F8BADA7FFE5E}"/>
              </a:ext>
            </a:extLst>
          </p:cNvPr>
          <p:cNvSpPr>
            <a:spLocks noGrp="1"/>
          </p:cNvSpPr>
          <p:nvPr>
            <p:ph type="title"/>
          </p:nvPr>
        </p:nvSpPr>
        <p:spPr>
          <a:xfrm>
            <a:off x="2066544" y="1911096"/>
            <a:ext cx="8055864" cy="2076651"/>
          </a:xfrm>
        </p:spPr>
        <p:txBody>
          <a:bodyPr vert="horz" lIns="91440" tIns="45720" rIns="91440" bIns="45720" rtlCol="0" anchor="b">
            <a:normAutofit/>
          </a:bodyPr>
          <a:lstStyle/>
          <a:p>
            <a:pPr algn="ctr">
              <a:lnSpc>
                <a:spcPct val="90000"/>
              </a:lnSpc>
            </a:pPr>
            <a:r>
              <a:rPr lang="en-US" sz="6800">
                <a:solidFill>
                  <a:srgbClr val="FFFFFF"/>
                </a:solidFill>
              </a:rPr>
              <a:t>Co jste si z této hodiny odnesli?</a:t>
            </a:r>
          </a:p>
        </p:txBody>
      </p:sp>
      <p:sp>
        <p:nvSpPr>
          <p:cNvPr id="15" name="Rectangle 6">
            <a:extLst>
              <a:ext uri="{FF2B5EF4-FFF2-40B4-BE49-F238E27FC236}">
                <a16:creationId xmlns:a16="http://schemas.microsoft.com/office/drawing/2014/main" id="{0953BC39-9D68-40BE-BF3C-5C4EB782AF9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974206" y="4173498"/>
            <a:ext cx="4243589" cy="27432"/>
          </a:xfrm>
          <a:custGeom>
            <a:avLst/>
            <a:gdLst>
              <a:gd name="connsiteX0" fmla="*/ 0 w 4243589"/>
              <a:gd name="connsiteY0" fmla="*/ 0 h 27432"/>
              <a:gd name="connsiteX1" fmla="*/ 563791 w 4243589"/>
              <a:gd name="connsiteY1" fmla="*/ 0 h 27432"/>
              <a:gd name="connsiteX2" fmla="*/ 1042710 w 4243589"/>
              <a:gd name="connsiteY2" fmla="*/ 0 h 27432"/>
              <a:gd name="connsiteX3" fmla="*/ 1564066 w 4243589"/>
              <a:gd name="connsiteY3" fmla="*/ 0 h 27432"/>
              <a:gd name="connsiteX4" fmla="*/ 2212729 w 4243589"/>
              <a:gd name="connsiteY4" fmla="*/ 0 h 27432"/>
              <a:gd name="connsiteX5" fmla="*/ 2776520 w 4243589"/>
              <a:gd name="connsiteY5" fmla="*/ 0 h 27432"/>
              <a:gd name="connsiteX6" fmla="*/ 3297875 w 4243589"/>
              <a:gd name="connsiteY6" fmla="*/ 0 h 27432"/>
              <a:gd name="connsiteX7" fmla="*/ 4243589 w 4243589"/>
              <a:gd name="connsiteY7" fmla="*/ 0 h 27432"/>
              <a:gd name="connsiteX8" fmla="*/ 4243589 w 4243589"/>
              <a:gd name="connsiteY8" fmla="*/ 27432 h 27432"/>
              <a:gd name="connsiteX9" fmla="*/ 3637362 w 4243589"/>
              <a:gd name="connsiteY9" fmla="*/ 27432 h 27432"/>
              <a:gd name="connsiteX10" fmla="*/ 3116007 w 4243589"/>
              <a:gd name="connsiteY10" fmla="*/ 27432 h 27432"/>
              <a:gd name="connsiteX11" fmla="*/ 2424908 w 4243589"/>
              <a:gd name="connsiteY11" fmla="*/ 27432 h 27432"/>
              <a:gd name="connsiteX12" fmla="*/ 1861117 w 4243589"/>
              <a:gd name="connsiteY12" fmla="*/ 27432 h 27432"/>
              <a:gd name="connsiteX13" fmla="*/ 1382198 w 4243589"/>
              <a:gd name="connsiteY13" fmla="*/ 27432 h 27432"/>
              <a:gd name="connsiteX14" fmla="*/ 733535 w 4243589"/>
              <a:gd name="connsiteY14" fmla="*/ 27432 h 27432"/>
              <a:gd name="connsiteX15" fmla="*/ 0 w 4243589"/>
              <a:gd name="connsiteY15" fmla="*/ 27432 h 27432"/>
              <a:gd name="connsiteX16" fmla="*/ 0 w 4243589"/>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27432" fill="none" extrusionOk="0">
                <a:moveTo>
                  <a:pt x="0" y="0"/>
                </a:moveTo>
                <a:cubicBezTo>
                  <a:pt x="157351" y="-15653"/>
                  <a:pt x="378877" y="-5828"/>
                  <a:pt x="563791" y="0"/>
                </a:cubicBezTo>
                <a:cubicBezTo>
                  <a:pt x="748705" y="5828"/>
                  <a:pt x="905659" y="-5525"/>
                  <a:pt x="1042710" y="0"/>
                </a:cubicBezTo>
                <a:cubicBezTo>
                  <a:pt x="1179761" y="5525"/>
                  <a:pt x="1356845" y="-21288"/>
                  <a:pt x="1564066" y="0"/>
                </a:cubicBezTo>
                <a:cubicBezTo>
                  <a:pt x="1771287" y="21288"/>
                  <a:pt x="1912099" y="25135"/>
                  <a:pt x="2212729" y="0"/>
                </a:cubicBezTo>
                <a:cubicBezTo>
                  <a:pt x="2513359" y="-25135"/>
                  <a:pt x="2514918" y="-27119"/>
                  <a:pt x="2776520" y="0"/>
                </a:cubicBezTo>
                <a:cubicBezTo>
                  <a:pt x="3038122" y="27119"/>
                  <a:pt x="3178771" y="18116"/>
                  <a:pt x="3297875" y="0"/>
                </a:cubicBezTo>
                <a:cubicBezTo>
                  <a:pt x="3416980" y="-18116"/>
                  <a:pt x="4012240" y="-40869"/>
                  <a:pt x="4243589" y="0"/>
                </a:cubicBezTo>
                <a:cubicBezTo>
                  <a:pt x="4242616" y="8304"/>
                  <a:pt x="4243111" y="21512"/>
                  <a:pt x="4243589" y="27432"/>
                </a:cubicBezTo>
                <a:cubicBezTo>
                  <a:pt x="4112949" y="6289"/>
                  <a:pt x="3928037" y="10975"/>
                  <a:pt x="3637362" y="27432"/>
                </a:cubicBezTo>
                <a:cubicBezTo>
                  <a:pt x="3346687" y="43889"/>
                  <a:pt x="3254446" y="35813"/>
                  <a:pt x="3116007" y="27432"/>
                </a:cubicBezTo>
                <a:cubicBezTo>
                  <a:pt x="2977569" y="19051"/>
                  <a:pt x="2620228" y="38017"/>
                  <a:pt x="2424908" y="27432"/>
                </a:cubicBezTo>
                <a:cubicBezTo>
                  <a:pt x="2229588" y="16847"/>
                  <a:pt x="2088287" y="5290"/>
                  <a:pt x="1861117" y="27432"/>
                </a:cubicBezTo>
                <a:cubicBezTo>
                  <a:pt x="1633947" y="49574"/>
                  <a:pt x="1502447" y="8273"/>
                  <a:pt x="1382198" y="27432"/>
                </a:cubicBezTo>
                <a:cubicBezTo>
                  <a:pt x="1261949" y="46591"/>
                  <a:pt x="1045440" y="37497"/>
                  <a:pt x="733535" y="27432"/>
                </a:cubicBezTo>
                <a:cubicBezTo>
                  <a:pt x="421630" y="17367"/>
                  <a:pt x="341257" y="-9215"/>
                  <a:pt x="0" y="27432"/>
                </a:cubicBezTo>
                <a:cubicBezTo>
                  <a:pt x="-1048" y="14992"/>
                  <a:pt x="-1120" y="7447"/>
                  <a:pt x="0" y="0"/>
                </a:cubicBezTo>
                <a:close/>
              </a:path>
              <a:path w="4243589" h="27432" stroke="0" extrusionOk="0">
                <a:moveTo>
                  <a:pt x="0" y="0"/>
                </a:moveTo>
                <a:cubicBezTo>
                  <a:pt x="128164" y="17204"/>
                  <a:pt x="312653" y="1129"/>
                  <a:pt x="563791" y="0"/>
                </a:cubicBezTo>
                <a:cubicBezTo>
                  <a:pt x="814929" y="-1129"/>
                  <a:pt x="837271" y="8503"/>
                  <a:pt x="1042710" y="0"/>
                </a:cubicBezTo>
                <a:cubicBezTo>
                  <a:pt x="1248149" y="-8503"/>
                  <a:pt x="1588432" y="-28862"/>
                  <a:pt x="1733809" y="0"/>
                </a:cubicBezTo>
                <a:cubicBezTo>
                  <a:pt x="1879186" y="28862"/>
                  <a:pt x="2052815" y="5974"/>
                  <a:pt x="2297600" y="0"/>
                </a:cubicBezTo>
                <a:cubicBezTo>
                  <a:pt x="2542385" y="-5974"/>
                  <a:pt x="2699960" y="-23550"/>
                  <a:pt x="2861391" y="0"/>
                </a:cubicBezTo>
                <a:cubicBezTo>
                  <a:pt x="3022822" y="23550"/>
                  <a:pt x="3390411" y="25272"/>
                  <a:pt x="3552490" y="0"/>
                </a:cubicBezTo>
                <a:cubicBezTo>
                  <a:pt x="3714569" y="-25272"/>
                  <a:pt x="3950585" y="-31327"/>
                  <a:pt x="4243589" y="0"/>
                </a:cubicBezTo>
                <a:cubicBezTo>
                  <a:pt x="4244074" y="9333"/>
                  <a:pt x="4244867" y="19699"/>
                  <a:pt x="4243589" y="27432"/>
                </a:cubicBezTo>
                <a:cubicBezTo>
                  <a:pt x="4130424" y="7904"/>
                  <a:pt x="3932803" y="51393"/>
                  <a:pt x="3722234" y="27432"/>
                </a:cubicBezTo>
                <a:cubicBezTo>
                  <a:pt x="3511665" y="3471"/>
                  <a:pt x="3269903" y="55138"/>
                  <a:pt x="3116007" y="27432"/>
                </a:cubicBezTo>
                <a:cubicBezTo>
                  <a:pt x="2962111" y="-274"/>
                  <a:pt x="2744280" y="32368"/>
                  <a:pt x="2509780" y="27432"/>
                </a:cubicBezTo>
                <a:cubicBezTo>
                  <a:pt x="2275280" y="22496"/>
                  <a:pt x="2066059" y="52808"/>
                  <a:pt x="1945989" y="27432"/>
                </a:cubicBezTo>
                <a:cubicBezTo>
                  <a:pt x="1825919" y="2056"/>
                  <a:pt x="1407329" y="21760"/>
                  <a:pt x="1254890" y="27432"/>
                </a:cubicBezTo>
                <a:cubicBezTo>
                  <a:pt x="1102451" y="33104"/>
                  <a:pt x="837950" y="40817"/>
                  <a:pt x="563791" y="27432"/>
                </a:cubicBezTo>
                <a:cubicBezTo>
                  <a:pt x="289632" y="14047"/>
                  <a:pt x="132768" y="16249"/>
                  <a:pt x="0" y="27432"/>
                </a:cubicBezTo>
                <a:cubicBezTo>
                  <a:pt x="211" y="18145"/>
                  <a:pt x="120" y="6480"/>
                  <a:pt x="0" y="0"/>
                </a:cubicBezTo>
                <a:close/>
              </a:path>
            </a:pathLst>
          </a:custGeom>
          <a:solidFill>
            <a:srgbClr val="FFFFFF"/>
          </a:solidFill>
          <a:ln w="38100" cap="rnd">
            <a:solidFill>
              <a:srgbClr val="FFFFFF"/>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Zástupný symbol pro číslo snímku 3">
            <a:extLst>
              <a:ext uri="{FF2B5EF4-FFF2-40B4-BE49-F238E27FC236}">
                <a16:creationId xmlns:a16="http://schemas.microsoft.com/office/drawing/2014/main" id="{05CAC88A-8DE3-8C4A-8A1A-D23F9B50CF61}"/>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defTabSz="914400">
              <a:spcAft>
                <a:spcPts val="600"/>
              </a:spcAft>
            </a:pPr>
            <a:fld id="{A7CD31F4-64FA-4BA0-9498-67783267A8C8}" type="slidenum">
              <a:rPr lang="en-US">
                <a:solidFill>
                  <a:schemeClr val="tx1"/>
                </a:solidFill>
              </a:rPr>
              <a:pPr defTabSz="914400">
                <a:spcAft>
                  <a:spcPts val="600"/>
                </a:spcAft>
              </a:pPr>
              <a:t>10</a:t>
            </a:fld>
            <a:endParaRPr lang="en-US">
              <a:solidFill>
                <a:schemeClr val="tx1"/>
              </a:solidFill>
            </a:endParaRPr>
          </a:p>
        </p:txBody>
      </p:sp>
    </p:spTree>
    <p:extLst>
      <p:ext uri="{BB962C8B-B14F-4D97-AF65-F5344CB8AC3E}">
        <p14:creationId xmlns:p14="http://schemas.microsoft.com/office/powerpoint/2010/main" val="71268983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6">
            <a:extLst>
              <a:ext uri="{FF2B5EF4-FFF2-40B4-BE49-F238E27FC236}">
                <a16:creationId xmlns:a16="http://schemas.microsoft.com/office/drawing/2014/main" id="{DA381740-063A-41A4-836D-85D14980EE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8200" y="4736883"/>
            <a:ext cx="4243589" cy="27432"/>
          </a:xfrm>
          <a:custGeom>
            <a:avLst/>
            <a:gdLst>
              <a:gd name="connsiteX0" fmla="*/ 0 w 4243589"/>
              <a:gd name="connsiteY0" fmla="*/ 0 h 27432"/>
              <a:gd name="connsiteX1" fmla="*/ 563791 w 4243589"/>
              <a:gd name="connsiteY1" fmla="*/ 0 h 27432"/>
              <a:gd name="connsiteX2" fmla="*/ 1042710 w 4243589"/>
              <a:gd name="connsiteY2" fmla="*/ 0 h 27432"/>
              <a:gd name="connsiteX3" fmla="*/ 1564066 w 4243589"/>
              <a:gd name="connsiteY3" fmla="*/ 0 h 27432"/>
              <a:gd name="connsiteX4" fmla="*/ 2212729 w 4243589"/>
              <a:gd name="connsiteY4" fmla="*/ 0 h 27432"/>
              <a:gd name="connsiteX5" fmla="*/ 2776520 w 4243589"/>
              <a:gd name="connsiteY5" fmla="*/ 0 h 27432"/>
              <a:gd name="connsiteX6" fmla="*/ 3297875 w 4243589"/>
              <a:gd name="connsiteY6" fmla="*/ 0 h 27432"/>
              <a:gd name="connsiteX7" fmla="*/ 4243589 w 4243589"/>
              <a:gd name="connsiteY7" fmla="*/ 0 h 27432"/>
              <a:gd name="connsiteX8" fmla="*/ 4243589 w 4243589"/>
              <a:gd name="connsiteY8" fmla="*/ 27432 h 27432"/>
              <a:gd name="connsiteX9" fmla="*/ 3637362 w 4243589"/>
              <a:gd name="connsiteY9" fmla="*/ 27432 h 27432"/>
              <a:gd name="connsiteX10" fmla="*/ 3116007 w 4243589"/>
              <a:gd name="connsiteY10" fmla="*/ 27432 h 27432"/>
              <a:gd name="connsiteX11" fmla="*/ 2424908 w 4243589"/>
              <a:gd name="connsiteY11" fmla="*/ 27432 h 27432"/>
              <a:gd name="connsiteX12" fmla="*/ 1861117 w 4243589"/>
              <a:gd name="connsiteY12" fmla="*/ 27432 h 27432"/>
              <a:gd name="connsiteX13" fmla="*/ 1382198 w 4243589"/>
              <a:gd name="connsiteY13" fmla="*/ 27432 h 27432"/>
              <a:gd name="connsiteX14" fmla="*/ 733535 w 4243589"/>
              <a:gd name="connsiteY14" fmla="*/ 27432 h 27432"/>
              <a:gd name="connsiteX15" fmla="*/ 0 w 4243589"/>
              <a:gd name="connsiteY15" fmla="*/ 27432 h 27432"/>
              <a:gd name="connsiteX16" fmla="*/ 0 w 4243589"/>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27432" fill="none" extrusionOk="0">
                <a:moveTo>
                  <a:pt x="0" y="0"/>
                </a:moveTo>
                <a:cubicBezTo>
                  <a:pt x="157351" y="-15653"/>
                  <a:pt x="378877" y="-5828"/>
                  <a:pt x="563791" y="0"/>
                </a:cubicBezTo>
                <a:cubicBezTo>
                  <a:pt x="748705" y="5828"/>
                  <a:pt x="905659" y="-5525"/>
                  <a:pt x="1042710" y="0"/>
                </a:cubicBezTo>
                <a:cubicBezTo>
                  <a:pt x="1179761" y="5525"/>
                  <a:pt x="1356845" y="-21288"/>
                  <a:pt x="1564066" y="0"/>
                </a:cubicBezTo>
                <a:cubicBezTo>
                  <a:pt x="1771287" y="21288"/>
                  <a:pt x="1912099" y="25135"/>
                  <a:pt x="2212729" y="0"/>
                </a:cubicBezTo>
                <a:cubicBezTo>
                  <a:pt x="2513359" y="-25135"/>
                  <a:pt x="2514918" y="-27119"/>
                  <a:pt x="2776520" y="0"/>
                </a:cubicBezTo>
                <a:cubicBezTo>
                  <a:pt x="3038122" y="27119"/>
                  <a:pt x="3178771" y="18116"/>
                  <a:pt x="3297875" y="0"/>
                </a:cubicBezTo>
                <a:cubicBezTo>
                  <a:pt x="3416980" y="-18116"/>
                  <a:pt x="4012240" y="-40869"/>
                  <a:pt x="4243589" y="0"/>
                </a:cubicBezTo>
                <a:cubicBezTo>
                  <a:pt x="4242616" y="8304"/>
                  <a:pt x="4243111" y="21512"/>
                  <a:pt x="4243589" y="27432"/>
                </a:cubicBezTo>
                <a:cubicBezTo>
                  <a:pt x="4112949" y="6289"/>
                  <a:pt x="3928037" y="10975"/>
                  <a:pt x="3637362" y="27432"/>
                </a:cubicBezTo>
                <a:cubicBezTo>
                  <a:pt x="3346687" y="43889"/>
                  <a:pt x="3254446" y="35813"/>
                  <a:pt x="3116007" y="27432"/>
                </a:cubicBezTo>
                <a:cubicBezTo>
                  <a:pt x="2977569" y="19051"/>
                  <a:pt x="2620228" y="38017"/>
                  <a:pt x="2424908" y="27432"/>
                </a:cubicBezTo>
                <a:cubicBezTo>
                  <a:pt x="2229588" y="16847"/>
                  <a:pt x="2088287" y="5290"/>
                  <a:pt x="1861117" y="27432"/>
                </a:cubicBezTo>
                <a:cubicBezTo>
                  <a:pt x="1633947" y="49574"/>
                  <a:pt x="1502447" y="8273"/>
                  <a:pt x="1382198" y="27432"/>
                </a:cubicBezTo>
                <a:cubicBezTo>
                  <a:pt x="1261949" y="46591"/>
                  <a:pt x="1045440" y="37497"/>
                  <a:pt x="733535" y="27432"/>
                </a:cubicBezTo>
                <a:cubicBezTo>
                  <a:pt x="421630" y="17367"/>
                  <a:pt x="341257" y="-9215"/>
                  <a:pt x="0" y="27432"/>
                </a:cubicBezTo>
                <a:cubicBezTo>
                  <a:pt x="-1048" y="14992"/>
                  <a:pt x="-1120" y="7447"/>
                  <a:pt x="0" y="0"/>
                </a:cubicBezTo>
                <a:close/>
              </a:path>
              <a:path w="4243589" h="27432" stroke="0" extrusionOk="0">
                <a:moveTo>
                  <a:pt x="0" y="0"/>
                </a:moveTo>
                <a:cubicBezTo>
                  <a:pt x="128164" y="17204"/>
                  <a:pt x="312653" y="1129"/>
                  <a:pt x="563791" y="0"/>
                </a:cubicBezTo>
                <a:cubicBezTo>
                  <a:pt x="814929" y="-1129"/>
                  <a:pt x="837271" y="8503"/>
                  <a:pt x="1042710" y="0"/>
                </a:cubicBezTo>
                <a:cubicBezTo>
                  <a:pt x="1248149" y="-8503"/>
                  <a:pt x="1588432" y="-28862"/>
                  <a:pt x="1733809" y="0"/>
                </a:cubicBezTo>
                <a:cubicBezTo>
                  <a:pt x="1879186" y="28862"/>
                  <a:pt x="2052815" y="5974"/>
                  <a:pt x="2297600" y="0"/>
                </a:cubicBezTo>
                <a:cubicBezTo>
                  <a:pt x="2542385" y="-5974"/>
                  <a:pt x="2699960" y="-23550"/>
                  <a:pt x="2861391" y="0"/>
                </a:cubicBezTo>
                <a:cubicBezTo>
                  <a:pt x="3022822" y="23550"/>
                  <a:pt x="3390411" y="25272"/>
                  <a:pt x="3552490" y="0"/>
                </a:cubicBezTo>
                <a:cubicBezTo>
                  <a:pt x="3714569" y="-25272"/>
                  <a:pt x="3950585" y="-31327"/>
                  <a:pt x="4243589" y="0"/>
                </a:cubicBezTo>
                <a:cubicBezTo>
                  <a:pt x="4244074" y="9333"/>
                  <a:pt x="4244867" y="19699"/>
                  <a:pt x="4243589" y="27432"/>
                </a:cubicBezTo>
                <a:cubicBezTo>
                  <a:pt x="4130424" y="7904"/>
                  <a:pt x="3932803" y="51393"/>
                  <a:pt x="3722234" y="27432"/>
                </a:cubicBezTo>
                <a:cubicBezTo>
                  <a:pt x="3511665" y="3471"/>
                  <a:pt x="3269903" y="55138"/>
                  <a:pt x="3116007" y="27432"/>
                </a:cubicBezTo>
                <a:cubicBezTo>
                  <a:pt x="2962111" y="-274"/>
                  <a:pt x="2744280" y="32368"/>
                  <a:pt x="2509780" y="27432"/>
                </a:cubicBezTo>
                <a:cubicBezTo>
                  <a:pt x="2275280" y="22496"/>
                  <a:pt x="2066059" y="52808"/>
                  <a:pt x="1945989" y="27432"/>
                </a:cubicBezTo>
                <a:cubicBezTo>
                  <a:pt x="1825919" y="2056"/>
                  <a:pt x="1407329" y="21760"/>
                  <a:pt x="1254890" y="27432"/>
                </a:cubicBezTo>
                <a:cubicBezTo>
                  <a:pt x="1102451" y="33104"/>
                  <a:pt x="837950" y="40817"/>
                  <a:pt x="563791" y="27432"/>
                </a:cubicBezTo>
                <a:cubicBezTo>
                  <a:pt x="289632" y="14047"/>
                  <a:pt x="132768" y="16249"/>
                  <a:pt x="0" y="27432"/>
                </a:cubicBezTo>
                <a:cubicBezTo>
                  <a:pt x="211" y="18145"/>
                  <a:pt x="120" y="6480"/>
                  <a:pt x="0" y="0"/>
                </a:cubicBezTo>
                <a:close/>
              </a:path>
            </a:pathLst>
          </a:custGeom>
          <a:solidFill>
            <a:schemeClr val="tx1"/>
          </a:solidFill>
          <a:ln w="3810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useBgFill="1">
        <p:nvSpPr>
          <p:cNvPr id="12" name="Rectangle 11">
            <a:extLst>
              <a:ext uri="{FF2B5EF4-FFF2-40B4-BE49-F238E27FC236}">
                <a16:creationId xmlns:a16="http://schemas.microsoft.com/office/drawing/2014/main" id="{9B7AD9F6-8CE7-4299-8FC6-328F4DCD3FF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Nadpis 1">
            <a:extLst>
              <a:ext uri="{FF2B5EF4-FFF2-40B4-BE49-F238E27FC236}">
                <a16:creationId xmlns:a16="http://schemas.microsoft.com/office/drawing/2014/main" id="{B670B6AE-471C-974B-99AA-462A2796E9B2}"/>
              </a:ext>
            </a:extLst>
          </p:cNvPr>
          <p:cNvSpPr>
            <a:spLocks noGrp="1"/>
          </p:cNvSpPr>
          <p:nvPr>
            <p:ph type="title"/>
          </p:nvPr>
        </p:nvSpPr>
        <p:spPr>
          <a:xfrm>
            <a:off x="5297762" y="640080"/>
            <a:ext cx="6251110" cy="3566160"/>
          </a:xfrm>
        </p:spPr>
        <p:txBody>
          <a:bodyPr vert="horz" lIns="91440" tIns="45720" rIns="91440" bIns="45720" rtlCol="0" anchor="b">
            <a:noAutofit/>
          </a:bodyPr>
          <a:lstStyle/>
          <a:p>
            <a:r>
              <a:rPr lang="en-US" sz="7200" i="1" dirty="0" err="1">
                <a:latin typeface="Arial Narrow" panose="020B0604020202020204" pitchFamily="34" charset="0"/>
                <a:ea typeface="Ayuthaya" pitchFamily="2" charset="-34"/>
                <a:cs typeface="Arial Narrow" panose="020B0604020202020204" pitchFamily="34" charset="0"/>
              </a:rPr>
              <a:t>Děkuji</a:t>
            </a:r>
            <a:r>
              <a:rPr lang="en-US" sz="7200" i="1" dirty="0">
                <a:latin typeface="Arial Narrow" panose="020B0604020202020204" pitchFamily="34" charset="0"/>
                <a:ea typeface="Ayuthaya" pitchFamily="2" charset="-34"/>
                <a:cs typeface="Arial Narrow" panose="020B0604020202020204" pitchFamily="34" charset="0"/>
              </a:rPr>
              <a:t> za </a:t>
            </a:r>
            <a:r>
              <a:rPr lang="en-US" sz="7200" i="1" dirty="0" err="1">
                <a:latin typeface="Arial Narrow" panose="020B0604020202020204" pitchFamily="34" charset="0"/>
                <a:ea typeface="Ayuthaya" pitchFamily="2" charset="-34"/>
                <a:cs typeface="Arial Narrow" panose="020B0604020202020204" pitchFamily="34" charset="0"/>
              </a:rPr>
              <a:t>pozornost</a:t>
            </a:r>
            <a:r>
              <a:rPr lang="en-US" sz="7200" i="1" dirty="0">
                <a:latin typeface="Arial Narrow" panose="020B0604020202020204" pitchFamily="34" charset="0"/>
                <a:ea typeface="Ayuthaya" pitchFamily="2" charset="-34"/>
                <a:cs typeface="Arial Narrow" panose="020B0604020202020204" pitchFamily="34" charset="0"/>
              </a:rPr>
              <a:t>!</a:t>
            </a:r>
            <a:br>
              <a:rPr lang="en-US" sz="7200" i="1" dirty="0">
                <a:latin typeface="Arial Narrow" panose="020B0604020202020204" pitchFamily="34" charset="0"/>
                <a:ea typeface="Ayuthaya" pitchFamily="2" charset="-34"/>
                <a:cs typeface="Arial Narrow" panose="020B0604020202020204" pitchFamily="34" charset="0"/>
              </a:rPr>
            </a:br>
            <a:br>
              <a:rPr lang="en-US" sz="7200" i="1" dirty="0">
                <a:latin typeface="Arial Narrow" panose="020B0604020202020204" pitchFamily="34" charset="0"/>
                <a:ea typeface="Ayuthaya" pitchFamily="2" charset="-34"/>
                <a:cs typeface="Arial Narrow" panose="020B0604020202020204" pitchFamily="34" charset="0"/>
              </a:rPr>
            </a:br>
            <a:r>
              <a:rPr lang="en-US" sz="2800" i="1" dirty="0" err="1">
                <a:latin typeface="Arial Narrow" panose="020B0604020202020204" pitchFamily="34" charset="0"/>
                <a:ea typeface="Ayuthaya" pitchFamily="2" charset="-34"/>
                <a:cs typeface="Arial Narrow" panose="020B0604020202020204" pitchFamily="34" charset="0"/>
              </a:rPr>
              <a:t>Bc.Veronika</a:t>
            </a:r>
            <a:r>
              <a:rPr lang="en-US" sz="2800" i="1" dirty="0">
                <a:latin typeface="Arial Narrow" panose="020B0604020202020204" pitchFamily="34" charset="0"/>
                <a:ea typeface="Ayuthaya" pitchFamily="2" charset="-34"/>
                <a:cs typeface="Arial Narrow" panose="020B0604020202020204" pitchFamily="34" charset="0"/>
              </a:rPr>
              <a:t> </a:t>
            </a:r>
            <a:r>
              <a:rPr lang="en-US" sz="2800" i="1" dirty="0" err="1">
                <a:latin typeface="Arial Narrow" panose="020B0604020202020204" pitchFamily="34" charset="0"/>
                <a:ea typeface="Ayuthaya" pitchFamily="2" charset="-34"/>
                <a:cs typeface="Arial Narrow" panose="020B0604020202020204" pitchFamily="34" charset="0"/>
              </a:rPr>
              <a:t>Jordánová</a:t>
            </a:r>
            <a:r>
              <a:rPr lang="en-US" sz="2800" i="1" dirty="0">
                <a:latin typeface="Arial Narrow" panose="020B0604020202020204" pitchFamily="34" charset="0"/>
                <a:ea typeface="Ayuthaya" pitchFamily="2" charset="-34"/>
                <a:cs typeface="Arial Narrow" panose="020B0604020202020204" pitchFamily="34" charset="0"/>
              </a:rPr>
              <a:t>, </a:t>
            </a:r>
            <a:r>
              <a:rPr lang="en-US" sz="2800" i="1" dirty="0" err="1">
                <a:latin typeface="Arial Narrow" panose="020B0604020202020204" pitchFamily="34" charset="0"/>
                <a:ea typeface="Ayuthaya" pitchFamily="2" charset="-34"/>
                <a:cs typeface="Arial Narrow" panose="020B0604020202020204" pitchFamily="34" charset="0"/>
              </a:rPr>
              <a:t>DiS</a:t>
            </a:r>
            <a:r>
              <a:rPr lang="en-US" sz="2800" dirty="0" err="1">
                <a:latin typeface="Arial Hebrew" pitchFamily="2" charset="-79"/>
                <a:ea typeface="Ayuthaya" pitchFamily="2" charset="-34"/>
                <a:cs typeface="Arial Hebrew" pitchFamily="2" charset="-79"/>
              </a:rPr>
              <a:t>.</a:t>
            </a:r>
            <a:endParaRPr lang="en-US" sz="7200" dirty="0">
              <a:latin typeface="Arial Hebrew" pitchFamily="2" charset="-79"/>
              <a:ea typeface="Ayuthaya" pitchFamily="2" charset="-34"/>
              <a:cs typeface="Arial Hebrew" pitchFamily="2" charset="-79"/>
            </a:endParaRPr>
          </a:p>
        </p:txBody>
      </p:sp>
      <p:sp>
        <p:nvSpPr>
          <p:cNvPr id="14" name="Rectangle 6">
            <a:extLst>
              <a:ext uri="{FF2B5EF4-FFF2-40B4-BE49-F238E27FC236}">
                <a16:creationId xmlns:a16="http://schemas.microsoft.com/office/drawing/2014/main" id="{F49775AF-8896-43EE-92C6-83497D6DC5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12862" y="4409267"/>
            <a:ext cx="4243589" cy="27432"/>
          </a:xfrm>
          <a:custGeom>
            <a:avLst/>
            <a:gdLst>
              <a:gd name="connsiteX0" fmla="*/ 0 w 4243589"/>
              <a:gd name="connsiteY0" fmla="*/ 0 h 27432"/>
              <a:gd name="connsiteX1" fmla="*/ 563791 w 4243589"/>
              <a:gd name="connsiteY1" fmla="*/ 0 h 27432"/>
              <a:gd name="connsiteX2" fmla="*/ 1042710 w 4243589"/>
              <a:gd name="connsiteY2" fmla="*/ 0 h 27432"/>
              <a:gd name="connsiteX3" fmla="*/ 1564066 w 4243589"/>
              <a:gd name="connsiteY3" fmla="*/ 0 h 27432"/>
              <a:gd name="connsiteX4" fmla="*/ 2212729 w 4243589"/>
              <a:gd name="connsiteY4" fmla="*/ 0 h 27432"/>
              <a:gd name="connsiteX5" fmla="*/ 2776520 w 4243589"/>
              <a:gd name="connsiteY5" fmla="*/ 0 h 27432"/>
              <a:gd name="connsiteX6" fmla="*/ 3297875 w 4243589"/>
              <a:gd name="connsiteY6" fmla="*/ 0 h 27432"/>
              <a:gd name="connsiteX7" fmla="*/ 4243589 w 4243589"/>
              <a:gd name="connsiteY7" fmla="*/ 0 h 27432"/>
              <a:gd name="connsiteX8" fmla="*/ 4243589 w 4243589"/>
              <a:gd name="connsiteY8" fmla="*/ 27432 h 27432"/>
              <a:gd name="connsiteX9" fmla="*/ 3637362 w 4243589"/>
              <a:gd name="connsiteY9" fmla="*/ 27432 h 27432"/>
              <a:gd name="connsiteX10" fmla="*/ 3116007 w 4243589"/>
              <a:gd name="connsiteY10" fmla="*/ 27432 h 27432"/>
              <a:gd name="connsiteX11" fmla="*/ 2424908 w 4243589"/>
              <a:gd name="connsiteY11" fmla="*/ 27432 h 27432"/>
              <a:gd name="connsiteX12" fmla="*/ 1861117 w 4243589"/>
              <a:gd name="connsiteY12" fmla="*/ 27432 h 27432"/>
              <a:gd name="connsiteX13" fmla="*/ 1382198 w 4243589"/>
              <a:gd name="connsiteY13" fmla="*/ 27432 h 27432"/>
              <a:gd name="connsiteX14" fmla="*/ 733535 w 4243589"/>
              <a:gd name="connsiteY14" fmla="*/ 27432 h 27432"/>
              <a:gd name="connsiteX15" fmla="*/ 0 w 4243589"/>
              <a:gd name="connsiteY15" fmla="*/ 27432 h 27432"/>
              <a:gd name="connsiteX16" fmla="*/ 0 w 4243589"/>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27432" fill="none" extrusionOk="0">
                <a:moveTo>
                  <a:pt x="0" y="0"/>
                </a:moveTo>
                <a:cubicBezTo>
                  <a:pt x="157351" y="-15653"/>
                  <a:pt x="378877" y="-5828"/>
                  <a:pt x="563791" y="0"/>
                </a:cubicBezTo>
                <a:cubicBezTo>
                  <a:pt x="748705" y="5828"/>
                  <a:pt x="905659" y="-5525"/>
                  <a:pt x="1042710" y="0"/>
                </a:cubicBezTo>
                <a:cubicBezTo>
                  <a:pt x="1179761" y="5525"/>
                  <a:pt x="1356845" y="-21288"/>
                  <a:pt x="1564066" y="0"/>
                </a:cubicBezTo>
                <a:cubicBezTo>
                  <a:pt x="1771287" y="21288"/>
                  <a:pt x="1912099" y="25135"/>
                  <a:pt x="2212729" y="0"/>
                </a:cubicBezTo>
                <a:cubicBezTo>
                  <a:pt x="2513359" y="-25135"/>
                  <a:pt x="2514918" y="-27119"/>
                  <a:pt x="2776520" y="0"/>
                </a:cubicBezTo>
                <a:cubicBezTo>
                  <a:pt x="3038122" y="27119"/>
                  <a:pt x="3178771" y="18116"/>
                  <a:pt x="3297875" y="0"/>
                </a:cubicBezTo>
                <a:cubicBezTo>
                  <a:pt x="3416980" y="-18116"/>
                  <a:pt x="4012240" y="-40869"/>
                  <a:pt x="4243589" y="0"/>
                </a:cubicBezTo>
                <a:cubicBezTo>
                  <a:pt x="4242616" y="8304"/>
                  <a:pt x="4243111" y="21512"/>
                  <a:pt x="4243589" y="27432"/>
                </a:cubicBezTo>
                <a:cubicBezTo>
                  <a:pt x="4112949" y="6289"/>
                  <a:pt x="3928037" y="10975"/>
                  <a:pt x="3637362" y="27432"/>
                </a:cubicBezTo>
                <a:cubicBezTo>
                  <a:pt x="3346687" y="43889"/>
                  <a:pt x="3254446" y="35813"/>
                  <a:pt x="3116007" y="27432"/>
                </a:cubicBezTo>
                <a:cubicBezTo>
                  <a:pt x="2977569" y="19051"/>
                  <a:pt x="2620228" y="38017"/>
                  <a:pt x="2424908" y="27432"/>
                </a:cubicBezTo>
                <a:cubicBezTo>
                  <a:pt x="2229588" y="16847"/>
                  <a:pt x="2088287" y="5290"/>
                  <a:pt x="1861117" y="27432"/>
                </a:cubicBezTo>
                <a:cubicBezTo>
                  <a:pt x="1633947" y="49574"/>
                  <a:pt x="1502447" y="8273"/>
                  <a:pt x="1382198" y="27432"/>
                </a:cubicBezTo>
                <a:cubicBezTo>
                  <a:pt x="1261949" y="46591"/>
                  <a:pt x="1045440" y="37497"/>
                  <a:pt x="733535" y="27432"/>
                </a:cubicBezTo>
                <a:cubicBezTo>
                  <a:pt x="421630" y="17367"/>
                  <a:pt x="341257" y="-9215"/>
                  <a:pt x="0" y="27432"/>
                </a:cubicBezTo>
                <a:cubicBezTo>
                  <a:pt x="-1048" y="14992"/>
                  <a:pt x="-1120" y="7447"/>
                  <a:pt x="0" y="0"/>
                </a:cubicBezTo>
                <a:close/>
              </a:path>
              <a:path w="4243589" h="27432" stroke="0" extrusionOk="0">
                <a:moveTo>
                  <a:pt x="0" y="0"/>
                </a:moveTo>
                <a:cubicBezTo>
                  <a:pt x="128164" y="17204"/>
                  <a:pt x="312653" y="1129"/>
                  <a:pt x="563791" y="0"/>
                </a:cubicBezTo>
                <a:cubicBezTo>
                  <a:pt x="814929" y="-1129"/>
                  <a:pt x="837271" y="8503"/>
                  <a:pt x="1042710" y="0"/>
                </a:cubicBezTo>
                <a:cubicBezTo>
                  <a:pt x="1248149" y="-8503"/>
                  <a:pt x="1588432" y="-28862"/>
                  <a:pt x="1733809" y="0"/>
                </a:cubicBezTo>
                <a:cubicBezTo>
                  <a:pt x="1879186" y="28862"/>
                  <a:pt x="2052815" y="5974"/>
                  <a:pt x="2297600" y="0"/>
                </a:cubicBezTo>
                <a:cubicBezTo>
                  <a:pt x="2542385" y="-5974"/>
                  <a:pt x="2699960" y="-23550"/>
                  <a:pt x="2861391" y="0"/>
                </a:cubicBezTo>
                <a:cubicBezTo>
                  <a:pt x="3022822" y="23550"/>
                  <a:pt x="3390411" y="25272"/>
                  <a:pt x="3552490" y="0"/>
                </a:cubicBezTo>
                <a:cubicBezTo>
                  <a:pt x="3714569" y="-25272"/>
                  <a:pt x="3950585" y="-31327"/>
                  <a:pt x="4243589" y="0"/>
                </a:cubicBezTo>
                <a:cubicBezTo>
                  <a:pt x="4244074" y="9333"/>
                  <a:pt x="4244867" y="19699"/>
                  <a:pt x="4243589" y="27432"/>
                </a:cubicBezTo>
                <a:cubicBezTo>
                  <a:pt x="4130424" y="7904"/>
                  <a:pt x="3932803" y="51393"/>
                  <a:pt x="3722234" y="27432"/>
                </a:cubicBezTo>
                <a:cubicBezTo>
                  <a:pt x="3511665" y="3471"/>
                  <a:pt x="3269903" y="55138"/>
                  <a:pt x="3116007" y="27432"/>
                </a:cubicBezTo>
                <a:cubicBezTo>
                  <a:pt x="2962111" y="-274"/>
                  <a:pt x="2744280" y="32368"/>
                  <a:pt x="2509780" y="27432"/>
                </a:cubicBezTo>
                <a:cubicBezTo>
                  <a:pt x="2275280" y="22496"/>
                  <a:pt x="2066059" y="52808"/>
                  <a:pt x="1945989" y="27432"/>
                </a:cubicBezTo>
                <a:cubicBezTo>
                  <a:pt x="1825919" y="2056"/>
                  <a:pt x="1407329" y="21760"/>
                  <a:pt x="1254890" y="27432"/>
                </a:cubicBezTo>
                <a:cubicBezTo>
                  <a:pt x="1102451" y="33104"/>
                  <a:pt x="837950" y="40817"/>
                  <a:pt x="563791" y="27432"/>
                </a:cubicBezTo>
                <a:cubicBezTo>
                  <a:pt x="289632" y="14047"/>
                  <a:pt x="132768" y="16249"/>
                  <a:pt x="0" y="27432"/>
                </a:cubicBezTo>
                <a:cubicBezTo>
                  <a:pt x="211" y="18145"/>
                  <a:pt x="120" y="6480"/>
                  <a:pt x="0" y="0"/>
                </a:cubicBezTo>
                <a:close/>
              </a:path>
            </a:pathLst>
          </a:custGeom>
          <a:solidFill>
            <a:srgbClr val="36AEC0"/>
          </a:solidFill>
          <a:ln w="38100" cap="rnd">
            <a:solidFill>
              <a:srgbClr val="36AEC0"/>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Tmavé žárovky ve vzduchu a jedna jasně svítící">
            <a:extLst>
              <a:ext uri="{FF2B5EF4-FFF2-40B4-BE49-F238E27FC236}">
                <a16:creationId xmlns:a16="http://schemas.microsoft.com/office/drawing/2014/main" id="{DCDCDC39-2DFC-4F2E-A196-A643BF0C6C86}"/>
              </a:ext>
            </a:extLst>
          </p:cNvPr>
          <p:cNvPicPr>
            <a:picLocks noChangeAspect="1"/>
          </p:cNvPicPr>
          <p:nvPr/>
        </p:nvPicPr>
        <p:blipFill rotWithShape="1">
          <a:blip r:embed="rId2"/>
          <a:srcRect l="21584" r="10505"/>
          <a:stretch/>
        </p:blipFill>
        <p:spPr>
          <a:xfrm>
            <a:off x="1" y="10"/>
            <a:ext cx="4657344" cy="6857990"/>
          </a:xfrm>
          <a:custGeom>
            <a:avLst/>
            <a:gdLst/>
            <a:ahLst/>
            <a:cxnLst/>
            <a:rect l="l" t="t" r="r" b="b"/>
            <a:pathLst>
              <a:path w="4657344" h="6858000">
                <a:moveTo>
                  <a:pt x="0" y="0"/>
                </a:moveTo>
                <a:lnTo>
                  <a:pt x="3429755" y="0"/>
                </a:lnTo>
                <a:lnTo>
                  <a:pt x="3526016" y="148742"/>
                </a:lnTo>
                <a:cubicBezTo>
                  <a:pt x="3657740" y="365513"/>
                  <a:pt x="3777402" y="589569"/>
                  <a:pt x="3886489" y="819975"/>
                </a:cubicBezTo>
                <a:cubicBezTo>
                  <a:pt x="3891856" y="833492"/>
                  <a:pt x="3900663" y="845393"/>
                  <a:pt x="3912049" y="854514"/>
                </a:cubicBezTo>
                <a:cubicBezTo>
                  <a:pt x="3897352" y="819849"/>
                  <a:pt x="3883037" y="784928"/>
                  <a:pt x="3868083" y="750263"/>
                </a:cubicBezTo>
                <a:cubicBezTo>
                  <a:pt x="3806989" y="608712"/>
                  <a:pt x="3742478" y="469145"/>
                  <a:pt x="3674155" y="331786"/>
                </a:cubicBezTo>
                <a:lnTo>
                  <a:pt x="3496656" y="0"/>
                </a:lnTo>
                <a:lnTo>
                  <a:pt x="3554371" y="0"/>
                </a:lnTo>
                <a:lnTo>
                  <a:pt x="3661621" y="196614"/>
                </a:lnTo>
                <a:cubicBezTo>
                  <a:pt x="3856899" y="573253"/>
                  <a:pt x="4021071" y="966066"/>
                  <a:pt x="4161279" y="1371196"/>
                </a:cubicBezTo>
                <a:cubicBezTo>
                  <a:pt x="4379525" y="2007265"/>
                  <a:pt x="4530141" y="2664286"/>
                  <a:pt x="4610660" y="3331516"/>
                </a:cubicBezTo>
                <a:cubicBezTo>
                  <a:pt x="4652837" y="3672965"/>
                  <a:pt x="4671625" y="4013908"/>
                  <a:pt x="4645040" y="4357388"/>
                </a:cubicBezTo>
                <a:cubicBezTo>
                  <a:pt x="4613599" y="4758899"/>
                  <a:pt x="4566181" y="5157998"/>
                  <a:pt x="4485789" y="5552906"/>
                </a:cubicBezTo>
                <a:cubicBezTo>
                  <a:pt x="4397121" y="5988893"/>
                  <a:pt x="4276748" y="6414594"/>
                  <a:pt x="4117769" y="6828295"/>
                </a:cubicBezTo>
                <a:lnTo>
                  <a:pt x="4105288" y="6858000"/>
                </a:lnTo>
                <a:lnTo>
                  <a:pt x="4052520" y="6858000"/>
                </a:lnTo>
                <a:lnTo>
                  <a:pt x="4059369" y="6841549"/>
                </a:lnTo>
                <a:cubicBezTo>
                  <a:pt x="4147276" y="6614016"/>
                  <a:pt x="4224193" y="6380817"/>
                  <a:pt x="4291518" y="6142729"/>
                </a:cubicBezTo>
                <a:cubicBezTo>
                  <a:pt x="4350055" y="5935370"/>
                  <a:pt x="4393256" y="5723695"/>
                  <a:pt x="4443357" y="5513923"/>
                </a:cubicBezTo>
                <a:cubicBezTo>
                  <a:pt x="4444541" y="5502788"/>
                  <a:pt x="4445137" y="5491601"/>
                  <a:pt x="4445146" y="5480401"/>
                </a:cubicBezTo>
                <a:cubicBezTo>
                  <a:pt x="4408465" y="5607635"/>
                  <a:pt x="4379196" y="5719759"/>
                  <a:pt x="4344559" y="5830359"/>
                </a:cubicBezTo>
                <a:cubicBezTo>
                  <a:pt x="4254261" y="6118381"/>
                  <a:pt x="4150112" y="6398531"/>
                  <a:pt x="4031702" y="6670527"/>
                </a:cubicBezTo>
                <a:lnTo>
                  <a:pt x="3943824" y="6858000"/>
                </a:lnTo>
                <a:lnTo>
                  <a:pt x="0" y="6858000"/>
                </a:lnTo>
                <a:close/>
              </a:path>
            </a:pathLst>
          </a:custGeom>
        </p:spPr>
      </p:pic>
      <p:sp>
        <p:nvSpPr>
          <p:cNvPr id="4" name="Zástupný symbol pro číslo snímku 3">
            <a:extLst>
              <a:ext uri="{FF2B5EF4-FFF2-40B4-BE49-F238E27FC236}">
                <a16:creationId xmlns:a16="http://schemas.microsoft.com/office/drawing/2014/main" id="{79444E55-8D05-7C4B-B3B6-2CED421A4AAA}"/>
              </a:ext>
            </a:extLst>
          </p:cNvPr>
          <p:cNvSpPr>
            <a:spLocks noGrp="1"/>
          </p:cNvSpPr>
          <p:nvPr>
            <p:ph type="sldNum" sz="quarter" idx="12"/>
          </p:nvPr>
        </p:nvSpPr>
        <p:spPr>
          <a:xfrm>
            <a:off x="10405872" y="6356350"/>
            <a:ext cx="1143000" cy="365125"/>
          </a:xfrm>
        </p:spPr>
        <p:txBody>
          <a:bodyPr vert="horz" lIns="91440" tIns="45720" rIns="91440" bIns="45720" rtlCol="0" anchor="ctr">
            <a:normAutofit/>
          </a:bodyPr>
          <a:lstStyle/>
          <a:p>
            <a:pPr defTabSz="914400">
              <a:spcAft>
                <a:spcPts val="600"/>
              </a:spcAft>
            </a:pPr>
            <a:fld id="{A7CD31F4-64FA-4BA0-9498-67783267A8C8}" type="slidenum">
              <a:rPr lang="en-US">
                <a:solidFill>
                  <a:schemeClr val="tx1"/>
                </a:solidFill>
              </a:rPr>
              <a:pPr defTabSz="914400">
                <a:spcAft>
                  <a:spcPts val="600"/>
                </a:spcAft>
              </a:pPr>
              <a:t>11</a:t>
            </a:fld>
            <a:endParaRPr lang="en-US">
              <a:solidFill>
                <a:schemeClr val="tx1"/>
              </a:solidFill>
            </a:endParaRPr>
          </a:p>
        </p:txBody>
      </p:sp>
    </p:spTree>
    <p:extLst>
      <p:ext uri="{BB962C8B-B14F-4D97-AF65-F5344CB8AC3E}">
        <p14:creationId xmlns:p14="http://schemas.microsoft.com/office/powerpoint/2010/main" val="19241837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3" name="Rectangle 22">
            <a:extLst>
              <a:ext uri="{FF2B5EF4-FFF2-40B4-BE49-F238E27FC236}">
                <a16:creationId xmlns:a16="http://schemas.microsoft.com/office/drawing/2014/main" id="{AC17DE74-01C9-4859-B65A-85CF999E85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Freeform: Shape 24">
            <a:extLst>
              <a:ext uri="{FF2B5EF4-FFF2-40B4-BE49-F238E27FC236}">
                <a16:creationId xmlns:a16="http://schemas.microsoft.com/office/drawing/2014/main" id="{068C0432-0E90-4CC1-8CD3-D44A90DF07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2347414"/>
          </a:xfrm>
          <a:custGeom>
            <a:avLst/>
            <a:gdLst>
              <a:gd name="connsiteX0" fmla="*/ 0 w 12192000"/>
              <a:gd name="connsiteY0" fmla="*/ 0 h 2347414"/>
              <a:gd name="connsiteX1" fmla="*/ 12192000 w 12192000"/>
              <a:gd name="connsiteY1" fmla="*/ 0 h 2347414"/>
              <a:gd name="connsiteX2" fmla="*/ 12192000 w 12192000"/>
              <a:gd name="connsiteY2" fmla="*/ 1736458 h 2347414"/>
              <a:gd name="connsiteX3" fmla="*/ 11967601 w 12192000"/>
              <a:gd name="connsiteY3" fmla="*/ 1784034 h 2347414"/>
              <a:gd name="connsiteX4" fmla="*/ 10829000 w 12192000"/>
              <a:gd name="connsiteY4" fmla="*/ 1983294 h 2347414"/>
              <a:gd name="connsiteX5" fmla="*/ 10743779 w 12192000"/>
              <a:gd name="connsiteY5" fmla="*/ 1996027 h 2347414"/>
              <a:gd name="connsiteX6" fmla="*/ 10829254 w 12192000"/>
              <a:gd name="connsiteY6" fmla="*/ 1987751 h 2347414"/>
              <a:gd name="connsiteX7" fmla="*/ 10847162 w 12192000"/>
              <a:gd name="connsiteY7" fmla="*/ 1988388 h 2347414"/>
              <a:gd name="connsiteX8" fmla="*/ 11575155 w 12192000"/>
              <a:gd name="connsiteY8" fmla="*/ 1921415 h 2347414"/>
              <a:gd name="connsiteX9" fmla="*/ 12192000 w 12192000"/>
              <a:gd name="connsiteY9" fmla="*/ 1851213 h 2347414"/>
              <a:gd name="connsiteX10" fmla="*/ 12192000 w 12192000"/>
              <a:gd name="connsiteY10" fmla="*/ 1907356 h 2347414"/>
              <a:gd name="connsiteX11" fmla="*/ 12035532 w 12192000"/>
              <a:gd name="connsiteY11" fmla="*/ 1927033 h 2347414"/>
              <a:gd name="connsiteX12" fmla="*/ 11576932 w 12192000"/>
              <a:gd name="connsiteY12" fmla="*/ 1976291 h 2347414"/>
              <a:gd name="connsiteX13" fmla="*/ 10627316 w 12192000"/>
              <a:gd name="connsiteY13" fmla="*/ 2061470 h 2347414"/>
              <a:gd name="connsiteX14" fmla="*/ 9804196 w 12192000"/>
              <a:gd name="connsiteY14" fmla="*/ 2123478 h 2347414"/>
              <a:gd name="connsiteX15" fmla="*/ 9243851 w 12192000"/>
              <a:gd name="connsiteY15" fmla="*/ 2180008 h 2347414"/>
              <a:gd name="connsiteX16" fmla="*/ 8731259 w 12192000"/>
              <a:gd name="connsiteY16" fmla="*/ 2225081 h 2347414"/>
              <a:gd name="connsiteX17" fmla="*/ 8065752 w 12192000"/>
              <a:gd name="connsiteY17" fmla="*/ 2271681 h 2347414"/>
              <a:gd name="connsiteX18" fmla="*/ 7658065 w 12192000"/>
              <a:gd name="connsiteY18" fmla="*/ 2292562 h 2347414"/>
              <a:gd name="connsiteX19" fmla="*/ 6531024 w 12192000"/>
              <a:gd name="connsiteY19" fmla="*/ 2324138 h 2347414"/>
              <a:gd name="connsiteX20" fmla="*/ 6178331 w 12192000"/>
              <a:gd name="connsiteY20" fmla="*/ 2345655 h 2347414"/>
              <a:gd name="connsiteX21" fmla="*/ 5977282 w 12192000"/>
              <a:gd name="connsiteY21" fmla="*/ 2344127 h 2347414"/>
              <a:gd name="connsiteX22" fmla="*/ 5367658 w 12192000"/>
              <a:gd name="connsiteY22" fmla="*/ 2329230 h 2347414"/>
              <a:gd name="connsiteX23" fmla="*/ 4387306 w 12192000"/>
              <a:gd name="connsiteY23" fmla="*/ 2288614 h 2347414"/>
              <a:gd name="connsiteX24" fmla="*/ 4180287 w 12192000"/>
              <a:gd name="connsiteY24" fmla="*/ 2280211 h 2347414"/>
              <a:gd name="connsiteX25" fmla="*/ 3842199 w 12192000"/>
              <a:gd name="connsiteY25" fmla="*/ 2257039 h 2347414"/>
              <a:gd name="connsiteX26" fmla="*/ 3730309 w 12192000"/>
              <a:gd name="connsiteY26" fmla="*/ 2251182 h 2347414"/>
              <a:gd name="connsiteX27" fmla="*/ 3425496 w 12192000"/>
              <a:gd name="connsiteY27" fmla="*/ 2231320 h 2347414"/>
              <a:gd name="connsiteX28" fmla="*/ 3076106 w 12192000"/>
              <a:gd name="connsiteY28" fmla="*/ 2201781 h 2347414"/>
              <a:gd name="connsiteX29" fmla="*/ 2819682 w 12192000"/>
              <a:gd name="connsiteY29" fmla="*/ 2182427 h 2347414"/>
              <a:gd name="connsiteX30" fmla="*/ 2525539 w 12192000"/>
              <a:gd name="connsiteY30" fmla="*/ 2152888 h 2347414"/>
              <a:gd name="connsiteX31" fmla="*/ 2311915 w 12192000"/>
              <a:gd name="connsiteY31" fmla="*/ 2133536 h 2347414"/>
              <a:gd name="connsiteX32" fmla="*/ 2054223 w 12192000"/>
              <a:gd name="connsiteY32" fmla="*/ 2104760 h 2347414"/>
              <a:gd name="connsiteX33" fmla="*/ 1865367 w 12192000"/>
              <a:gd name="connsiteY33" fmla="*/ 2084770 h 2347414"/>
              <a:gd name="connsiteX34" fmla="*/ 1629263 w 12192000"/>
              <a:gd name="connsiteY34" fmla="*/ 2055996 h 2347414"/>
              <a:gd name="connsiteX35" fmla="*/ 1458823 w 12192000"/>
              <a:gd name="connsiteY35" fmla="*/ 2035751 h 2347414"/>
              <a:gd name="connsiteX36" fmla="*/ 1241390 w 12192000"/>
              <a:gd name="connsiteY36" fmla="*/ 2007103 h 2347414"/>
              <a:gd name="connsiteX37" fmla="*/ 1047453 w 12192000"/>
              <a:gd name="connsiteY37" fmla="*/ 1980748 h 2347414"/>
              <a:gd name="connsiteX38" fmla="*/ 814907 w 12192000"/>
              <a:gd name="connsiteY38" fmla="*/ 1949045 h 2347414"/>
              <a:gd name="connsiteX39" fmla="*/ 592649 w 12192000"/>
              <a:gd name="connsiteY39" fmla="*/ 1913776 h 2347414"/>
              <a:gd name="connsiteX40" fmla="*/ 343591 w 12192000"/>
              <a:gd name="connsiteY40" fmla="*/ 1872650 h 2347414"/>
              <a:gd name="connsiteX41" fmla="*/ 35731 w 12192000"/>
              <a:gd name="connsiteY41" fmla="*/ 1821722 h 2347414"/>
              <a:gd name="connsiteX42" fmla="*/ 0 w 12192000"/>
              <a:gd name="connsiteY42" fmla="*/ 1814848 h 2347414"/>
              <a:gd name="connsiteX43" fmla="*/ 0 w 12192000"/>
              <a:gd name="connsiteY43" fmla="*/ 1758489 h 2347414"/>
              <a:gd name="connsiteX44" fmla="*/ 274248 w 12192000"/>
              <a:gd name="connsiteY44" fmla="*/ 1808735 h 2347414"/>
              <a:gd name="connsiteX45" fmla="*/ 498157 w 12192000"/>
              <a:gd name="connsiteY45" fmla="*/ 1846167 h 2347414"/>
              <a:gd name="connsiteX46" fmla="*/ 722828 w 12192000"/>
              <a:gd name="connsiteY46" fmla="*/ 1878635 h 2347414"/>
              <a:gd name="connsiteX47" fmla="*/ 949913 w 12192000"/>
              <a:gd name="connsiteY47" fmla="*/ 1912375 h 2347414"/>
              <a:gd name="connsiteX48" fmla="*/ 1195414 w 12192000"/>
              <a:gd name="connsiteY48" fmla="*/ 1947516 h 2347414"/>
              <a:gd name="connsiteX49" fmla="*/ 1342867 w 12192000"/>
              <a:gd name="connsiteY49" fmla="*/ 1968397 h 2347414"/>
              <a:gd name="connsiteX50" fmla="*/ 1518007 w 12192000"/>
              <a:gd name="connsiteY50" fmla="*/ 1988006 h 2347414"/>
              <a:gd name="connsiteX51" fmla="*/ 1701403 w 12192000"/>
              <a:gd name="connsiteY51" fmla="*/ 2010669 h 2347414"/>
              <a:gd name="connsiteX52" fmla="*/ 1879210 w 12192000"/>
              <a:gd name="connsiteY52" fmla="*/ 2031167 h 2347414"/>
              <a:gd name="connsiteX53" fmla="*/ 2068702 w 12192000"/>
              <a:gd name="connsiteY53" fmla="*/ 2052940 h 2347414"/>
              <a:gd name="connsiteX54" fmla="*/ 2212090 w 12192000"/>
              <a:gd name="connsiteY54" fmla="*/ 2067583 h 2347414"/>
              <a:gd name="connsiteX55" fmla="*/ 2416949 w 12192000"/>
              <a:gd name="connsiteY55" fmla="*/ 2089609 h 2347414"/>
              <a:gd name="connsiteX56" fmla="*/ 2582055 w 12192000"/>
              <a:gd name="connsiteY56" fmla="*/ 2105397 h 2347414"/>
              <a:gd name="connsiteX57" fmla="*/ 2802282 w 12192000"/>
              <a:gd name="connsiteY57" fmla="*/ 2126405 h 2347414"/>
              <a:gd name="connsiteX58" fmla="*/ 2984916 w 12192000"/>
              <a:gd name="connsiteY58" fmla="*/ 2141684 h 2347414"/>
              <a:gd name="connsiteX59" fmla="*/ 3241847 w 12192000"/>
              <a:gd name="connsiteY59" fmla="*/ 2164094 h 2347414"/>
              <a:gd name="connsiteX60" fmla="*/ 3439848 w 12192000"/>
              <a:gd name="connsiteY60" fmla="*/ 2176826 h 2347414"/>
              <a:gd name="connsiteX61" fmla="*/ 3658678 w 12192000"/>
              <a:gd name="connsiteY61" fmla="*/ 2194523 h 2347414"/>
              <a:gd name="connsiteX62" fmla="*/ 3881317 w 12192000"/>
              <a:gd name="connsiteY62" fmla="*/ 2206491 h 2347414"/>
              <a:gd name="connsiteX63" fmla="*/ 4148916 w 12192000"/>
              <a:gd name="connsiteY63" fmla="*/ 2225081 h 2347414"/>
              <a:gd name="connsiteX64" fmla="*/ 4468337 w 12192000"/>
              <a:gd name="connsiteY64" fmla="*/ 2237813 h 2347414"/>
              <a:gd name="connsiteX65" fmla="*/ 4605375 w 12192000"/>
              <a:gd name="connsiteY65" fmla="*/ 2240232 h 2347414"/>
              <a:gd name="connsiteX66" fmla="*/ 4527647 w 12192000"/>
              <a:gd name="connsiteY66" fmla="*/ 2236412 h 2347414"/>
              <a:gd name="connsiteX67" fmla="*/ 4175589 w 12192000"/>
              <a:gd name="connsiteY67" fmla="*/ 2212985 h 2347414"/>
              <a:gd name="connsiteX68" fmla="*/ 3988255 w 12192000"/>
              <a:gd name="connsiteY68" fmla="*/ 2200253 h 2347414"/>
              <a:gd name="connsiteX69" fmla="*/ 3686492 w 12192000"/>
              <a:gd name="connsiteY69" fmla="*/ 2176062 h 2347414"/>
              <a:gd name="connsiteX70" fmla="*/ 3517320 w 12192000"/>
              <a:gd name="connsiteY70" fmla="*/ 2163330 h 2347414"/>
              <a:gd name="connsiteX71" fmla="*/ 3258357 w 12192000"/>
              <a:gd name="connsiteY71" fmla="*/ 2139519 h 2347414"/>
              <a:gd name="connsiteX72" fmla="*/ 3101506 w 12192000"/>
              <a:gd name="connsiteY72" fmla="*/ 2126787 h 2347414"/>
              <a:gd name="connsiteX73" fmla="*/ 2809395 w 12192000"/>
              <a:gd name="connsiteY73" fmla="*/ 2097502 h 2347414"/>
              <a:gd name="connsiteX74" fmla="*/ 2598566 w 12192000"/>
              <a:gd name="connsiteY74" fmla="*/ 2078532 h 2347414"/>
              <a:gd name="connsiteX75" fmla="*/ 2337444 w 12192000"/>
              <a:gd name="connsiteY75" fmla="*/ 2048611 h 2347414"/>
              <a:gd name="connsiteX76" fmla="*/ 2091054 w 12192000"/>
              <a:gd name="connsiteY76" fmla="*/ 2023146 h 2347414"/>
              <a:gd name="connsiteX77" fmla="*/ 1755761 w 12192000"/>
              <a:gd name="connsiteY77" fmla="*/ 1981384 h 2347414"/>
              <a:gd name="connsiteX78" fmla="*/ 1441169 w 12192000"/>
              <a:gd name="connsiteY78" fmla="*/ 1943824 h 2347414"/>
              <a:gd name="connsiteX79" fmla="*/ 1017607 w 12192000"/>
              <a:gd name="connsiteY79" fmla="*/ 1883345 h 2347414"/>
              <a:gd name="connsiteX80" fmla="*/ 594427 w 12192000"/>
              <a:gd name="connsiteY80" fmla="*/ 1821849 h 2347414"/>
              <a:gd name="connsiteX81" fmla="*/ 200711 w 12192000"/>
              <a:gd name="connsiteY81" fmla="*/ 1755132 h 2347414"/>
              <a:gd name="connsiteX82" fmla="*/ 0 w 12192000"/>
              <a:gd name="connsiteY82" fmla="*/ 1718743 h 2347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12192000" h="2347414">
                <a:moveTo>
                  <a:pt x="0" y="0"/>
                </a:moveTo>
                <a:lnTo>
                  <a:pt x="12192000" y="0"/>
                </a:lnTo>
                <a:lnTo>
                  <a:pt x="12192000" y="1736458"/>
                </a:lnTo>
                <a:lnTo>
                  <a:pt x="11967601" y="1784034"/>
                </a:lnTo>
                <a:cubicBezTo>
                  <a:pt x="11589888" y="1859409"/>
                  <a:pt x="11209762" y="1923961"/>
                  <a:pt x="10829000" y="1983294"/>
                </a:cubicBezTo>
                <a:lnTo>
                  <a:pt x="10743779" y="1996027"/>
                </a:lnTo>
                <a:cubicBezTo>
                  <a:pt x="10772495" y="1996778"/>
                  <a:pt x="10801211" y="1993989"/>
                  <a:pt x="10829254" y="1987751"/>
                </a:cubicBezTo>
                <a:cubicBezTo>
                  <a:pt x="10835198" y="1988337"/>
                  <a:pt x="10841180" y="1988553"/>
                  <a:pt x="10847162" y="1988388"/>
                </a:cubicBezTo>
                <a:cubicBezTo>
                  <a:pt x="11090123" y="1968907"/>
                  <a:pt x="11332703" y="1945734"/>
                  <a:pt x="11575155" y="1921415"/>
                </a:cubicBezTo>
                <a:lnTo>
                  <a:pt x="12192000" y="1851213"/>
                </a:lnTo>
                <a:lnTo>
                  <a:pt x="12192000" y="1907356"/>
                </a:lnTo>
                <a:lnTo>
                  <a:pt x="12035532" y="1927033"/>
                </a:lnTo>
                <a:cubicBezTo>
                  <a:pt x="11882793" y="1944747"/>
                  <a:pt x="11729910" y="1961077"/>
                  <a:pt x="11576932" y="1976291"/>
                </a:cubicBezTo>
                <a:cubicBezTo>
                  <a:pt x="11260690" y="2008122"/>
                  <a:pt x="10944193" y="2037279"/>
                  <a:pt x="10627316" y="2061470"/>
                </a:cubicBezTo>
                <a:cubicBezTo>
                  <a:pt x="10352985" y="2082351"/>
                  <a:pt x="10078401" y="2100431"/>
                  <a:pt x="9804196" y="2123478"/>
                </a:cubicBezTo>
                <a:cubicBezTo>
                  <a:pt x="9617118" y="2139137"/>
                  <a:pt x="9430675" y="2161674"/>
                  <a:pt x="9243851" y="2180008"/>
                </a:cubicBezTo>
                <a:cubicBezTo>
                  <a:pt x="9073157" y="2196433"/>
                  <a:pt x="8902207" y="2211966"/>
                  <a:pt x="8731259" y="2225081"/>
                </a:cubicBezTo>
                <a:cubicBezTo>
                  <a:pt x="8509507" y="2242054"/>
                  <a:pt x="8287667" y="2257586"/>
                  <a:pt x="8065752" y="2271681"/>
                </a:cubicBezTo>
                <a:cubicBezTo>
                  <a:pt x="7929984" y="2280466"/>
                  <a:pt x="7793961" y="2285814"/>
                  <a:pt x="7658065" y="2292562"/>
                </a:cubicBezTo>
                <a:cubicBezTo>
                  <a:pt x="7282640" y="2311661"/>
                  <a:pt x="6906704" y="2314208"/>
                  <a:pt x="6531024" y="2324138"/>
                </a:cubicBezTo>
                <a:cubicBezTo>
                  <a:pt x="6413417" y="2327322"/>
                  <a:pt x="6295937" y="2338399"/>
                  <a:pt x="6178331" y="2345655"/>
                </a:cubicBezTo>
                <a:cubicBezTo>
                  <a:pt x="6111271" y="2349730"/>
                  <a:pt x="6044342" y="2345655"/>
                  <a:pt x="5977282" y="2344127"/>
                </a:cubicBezTo>
                <a:cubicBezTo>
                  <a:pt x="5774073" y="2338908"/>
                  <a:pt x="5570866" y="2334960"/>
                  <a:pt x="5367658" y="2329230"/>
                </a:cubicBezTo>
                <a:cubicBezTo>
                  <a:pt x="5040746" y="2319809"/>
                  <a:pt x="4713963" y="2306274"/>
                  <a:pt x="4387306" y="2288614"/>
                </a:cubicBezTo>
                <a:cubicBezTo>
                  <a:pt x="4318342" y="2284796"/>
                  <a:pt x="4249253" y="2284286"/>
                  <a:pt x="4180287" y="2280211"/>
                </a:cubicBezTo>
                <a:cubicBezTo>
                  <a:pt x="4067634" y="2273463"/>
                  <a:pt x="3954980" y="2265060"/>
                  <a:pt x="3842199" y="2257039"/>
                </a:cubicBezTo>
                <a:cubicBezTo>
                  <a:pt x="3804988" y="2254492"/>
                  <a:pt x="3767648" y="2254620"/>
                  <a:pt x="3730309" y="2251182"/>
                </a:cubicBezTo>
                <a:cubicBezTo>
                  <a:pt x="3628704" y="2242142"/>
                  <a:pt x="3527101" y="2238449"/>
                  <a:pt x="3425496" y="2231320"/>
                </a:cubicBezTo>
                <a:cubicBezTo>
                  <a:pt x="3308906" y="2222534"/>
                  <a:pt x="3192569" y="2211330"/>
                  <a:pt x="3076106" y="2201781"/>
                </a:cubicBezTo>
                <a:cubicBezTo>
                  <a:pt x="2990757" y="2194905"/>
                  <a:pt x="2905157" y="2190067"/>
                  <a:pt x="2819682" y="2182427"/>
                </a:cubicBezTo>
                <a:cubicBezTo>
                  <a:pt x="2721507" y="2173515"/>
                  <a:pt x="2623586" y="2162311"/>
                  <a:pt x="2525539" y="2152888"/>
                </a:cubicBezTo>
                <a:cubicBezTo>
                  <a:pt x="2454289" y="2145886"/>
                  <a:pt x="2383038" y="2140920"/>
                  <a:pt x="2311915" y="2133536"/>
                </a:cubicBezTo>
                <a:cubicBezTo>
                  <a:pt x="2225933" y="2124749"/>
                  <a:pt x="2140204" y="2114182"/>
                  <a:pt x="2054223" y="2104760"/>
                </a:cubicBezTo>
                <a:cubicBezTo>
                  <a:pt x="1990719" y="2097758"/>
                  <a:pt x="1928233" y="2092028"/>
                  <a:pt x="1865367" y="2084770"/>
                </a:cubicBezTo>
                <a:cubicBezTo>
                  <a:pt x="1786622" y="2075603"/>
                  <a:pt x="1708006" y="2065545"/>
                  <a:pt x="1629263" y="2055996"/>
                </a:cubicBezTo>
                <a:cubicBezTo>
                  <a:pt x="1572492" y="2049120"/>
                  <a:pt x="1515595" y="2043264"/>
                  <a:pt x="1458823" y="2035751"/>
                </a:cubicBezTo>
                <a:cubicBezTo>
                  <a:pt x="1386303" y="2026585"/>
                  <a:pt x="1313784" y="2016780"/>
                  <a:pt x="1241390" y="2007103"/>
                </a:cubicBezTo>
                <a:lnTo>
                  <a:pt x="1047453" y="1980748"/>
                </a:lnTo>
                <a:cubicBezTo>
                  <a:pt x="969980" y="1970180"/>
                  <a:pt x="892254" y="1960377"/>
                  <a:pt x="814907" y="1949045"/>
                </a:cubicBezTo>
                <a:cubicBezTo>
                  <a:pt x="740609" y="1938094"/>
                  <a:pt x="666692" y="1925744"/>
                  <a:pt x="592649" y="1913776"/>
                </a:cubicBezTo>
                <a:cubicBezTo>
                  <a:pt x="509587" y="1900280"/>
                  <a:pt x="426653" y="1886274"/>
                  <a:pt x="343591" y="1872650"/>
                </a:cubicBezTo>
                <a:cubicBezTo>
                  <a:pt x="240972" y="1855716"/>
                  <a:pt x="138225" y="1839673"/>
                  <a:pt x="35731" y="1821722"/>
                </a:cubicBezTo>
                <a:lnTo>
                  <a:pt x="0" y="1814848"/>
                </a:lnTo>
                <a:lnTo>
                  <a:pt x="0" y="1758489"/>
                </a:lnTo>
                <a:lnTo>
                  <a:pt x="274248" y="1808735"/>
                </a:lnTo>
                <a:cubicBezTo>
                  <a:pt x="348926" y="1821467"/>
                  <a:pt x="423604" y="1832798"/>
                  <a:pt x="498157" y="1846167"/>
                </a:cubicBezTo>
                <a:cubicBezTo>
                  <a:pt x="572708" y="1859536"/>
                  <a:pt x="647896" y="1867813"/>
                  <a:pt x="722828" y="1878635"/>
                </a:cubicBezTo>
                <a:cubicBezTo>
                  <a:pt x="797762" y="1889457"/>
                  <a:pt x="874219" y="1901426"/>
                  <a:pt x="949913" y="1912375"/>
                </a:cubicBezTo>
                <a:cubicBezTo>
                  <a:pt x="1031704" y="1924343"/>
                  <a:pt x="1113496" y="1935802"/>
                  <a:pt x="1195414" y="1947516"/>
                </a:cubicBezTo>
                <a:cubicBezTo>
                  <a:pt x="1244566" y="1954519"/>
                  <a:pt x="1293589" y="1962285"/>
                  <a:pt x="1342867" y="1968397"/>
                </a:cubicBezTo>
                <a:cubicBezTo>
                  <a:pt x="1401162" y="1975656"/>
                  <a:pt x="1459712" y="1981130"/>
                  <a:pt x="1518007" y="1988006"/>
                </a:cubicBezTo>
                <a:cubicBezTo>
                  <a:pt x="1579224" y="1995263"/>
                  <a:pt x="1640186" y="2003411"/>
                  <a:pt x="1701403" y="2010669"/>
                </a:cubicBezTo>
                <a:cubicBezTo>
                  <a:pt x="1762618" y="2017926"/>
                  <a:pt x="1820279" y="2024292"/>
                  <a:pt x="1879210" y="2031167"/>
                </a:cubicBezTo>
                <a:cubicBezTo>
                  <a:pt x="1942712" y="2038425"/>
                  <a:pt x="2006214" y="2046064"/>
                  <a:pt x="2068702" y="2052940"/>
                </a:cubicBezTo>
                <a:cubicBezTo>
                  <a:pt x="2116455" y="2058160"/>
                  <a:pt x="2164335" y="2062362"/>
                  <a:pt x="2212090" y="2067583"/>
                </a:cubicBezTo>
                <a:cubicBezTo>
                  <a:pt x="2280419" y="2074967"/>
                  <a:pt x="2348493" y="2085152"/>
                  <a:pt x="2416949" y="2089609"/>
                </a:cubicBezTo>
                <a:cubicBezTo>
                  <a:pt x="2472070" y="2093302"/>
                  <a:pt x="2526936" y="2099540"/>
                  <a:pt x="2582055" y="2105397"/>
                </a:cubicBezTo>
                <a:cubicBezTo>
                  <a:pt x="2655337" y="2113291"/>
                  <a:pt x="2729001" y="2119785"/>
                  <a:pt x="2802282" y="2126405"/>
                </a:cubicBezTo>
                <a:cubicBezTo>
                  <a:pt x="2862991" y="2131753"/>
                  <a:pt x="2924207" y="2136337"/>
                  <a:pt x="2984916" y="2141684"/>
                </a:cubicBezTo>
                <a:cubicBezTo>
                  <a:pt x="3070516" y="2149324"/>
                  <a:pt x="3156373" y="2152888"/>
                  <a:pt x="3241847" y="2164094"/>
                </a:cubicBezTo>
                <a:cubicBezTo>
                  <a:pt x="3307255" y="2172624"/>
                  <a:pt x="3374060" y="2169822"/>
                  <a:pt x="3439848" y="2176826"/>
                </a:cubicBezTo>
                <a:cubicBezTo>
                  <a:pt x="3512622" y="2184592"/>
                  <a:pt x="3585777" y="2186247"/>
                  <a:pt x="3658678" y="2194523"/>
                </a:cubicBezTo>
                <a:cubicBezTo>
                  <a:pt x="3731578" y="2202800"/>
                  <a:pt x="3807019" y="2201781"/>
                  <a:pt x="3881317" y="2206491"/>
                </a:cubicBezTo>
                <a:cubicBezTo>
                  <a:pt x="3970222" y="2212094"/>
                  <a:pt x="4059124" y="2223552"/>
                  <a:pt x="4148916" y="2225081"/>
                </a:cubicBezTo>
                <a:cubicBezTo>
                  <a:pt x="4255600" y="2226736"/>
                  <a:pt x="4361779" y="2236539"/>
                  <a:pt x="4468337" y="2237813"/>
                </a:cubicBezTo>
                <a:cubicBezTo>
                  <a:pt x="4511390" y="2238577"/>
                  <a:pt x="4554190" y="2246852"/>
                  <a:pt x="4605375" y="2240232"/>
                </a:cubicBezTo>
                <a:cubicBezTo>
                  <a:pt x="4574131" y="2238704"/>
                  <a:pt x="4550762" y="2237940"/>
                  <a:pt x="4527647" y="2236412"/>
                </a:cubicBezTo>
                <a:cubicBezTo>
                  <a:pt x="4410293" y="2228773"/>
                  <a:pt x="4292942" y="2220751"/>
                  <a:pt x="4175589" y="2212985"/>
                </a:cubicBezTo>
                <a:cubicBezTo>
                  <a:pt x="4113101" y="2208783"/>
                  <a:pt x="4050615" y="2205219"/>
                  <a:pt x="3988255" y="2200253"/>
                </a:cubicBezTo>
                <a:cubicBezTo>
                  <a:pt x="3887668" y="2192487"/>
                  <a:pt x="3787079" y="2184082"/>
                  <a:pt x="3686492" y="2176062"/>
                </a:cubicBezTo>
                <a:cubicBezTo>
                  <a:pt x="3630102" y="2171605"/>
                  <a:pt x="3573711" y="2168040"/>
                  <a:pt x="3517320" y="2163330"/>
                </a:cubicBezTo>
                <a:cubicBezTo>
                  <a:pt x="3430958" y="2155689"/>
                  <a:pt x="3344721" y="2147159"/>
                  <a:pt x="3258357" y="2139519"/>
                </a:cubicBezTo>
                <a:cubicBezTo>
                  <a:pt x="3206031" y="2134809"/>
                  <a:pt x="3153705" y="2131371"/>
                  <a:pt x="3101506" y="2126787"/>
                </a:cubicBezTo>
                <a:cubicBezTo>
                  <a:pt x="3004220" y="2117365"/>
                  <a:pt x="2907061" y="2106798"/>
                  <a:pt x="2809395" y="2097502"/>
                </a:cubicBezTo>
                <a:cubicBezTo>
                  <a:pt x="2739161" y="2090628"/>
                  <a:pt x="2668673" y="2085916"/>
                  <a:pt x="2598566" y="2078532"/>
                </a:cubicBezTo>
                <a:cubicBezTo>
                  <a:pt x="2511441" y="2069365"/>
                  <a:pt x="2424569" y="2058160"/>
                  <a:pt x="2337444" y="2048611"/>
                </a:cubicBezTo>
                <a:cubicBezTo>
                  <a:pt x="2255399" y="2039699"/>
                  <a:pt x="2173099" y="2032950"/>
                  <a:pt x="2091054" y="2023146"/>
                </a:cubicBezTo>
                <a:cubicBezTo>
                  <a:pt x="1979162" y="2010414"/>
                  <a:pt x="1867524" y="1995008"/>
                  <a:pt x="1755761" y="1981384"/>
                </a:cubicBezTo>
                <a:cubicBezTo>
                  <a:pt x="1650982" y="1968652"/>
                  <a:pt x="1545821" y="1957830"/>
                  <a:pt x="1441169" y="1943824"/>
                </a:cubicBezTo>
                <a:cubicBezTo>
                  <a:pt x="1299813" y="1924980"/>
                  <a:pt x="1158837" y="1903718"/>
                  <a:pt x="1017607" y="1883345"/>
                </a:cubicBezTo>
                <a:cubicBezTo>
                  <a:pt x="876378" y="1862974"/>
                  <a:pt x="735402" y="1844003"/>
                  <a:pt x="594427" y="1821849"/>
                </a:cubicBezTo>
                <a:cubicBezTo>
                  <a:pt x="462850" y="1801222"/>
                  <a:pt x="331526" y="1778304"/>
                  <a:pt x="200711" y="1755132"/>
                </a:cubicBezTo>
                <a:lnTo>
                  <a:pt x="0" y="1718743"/>
                </a:lnTo>
                <a:close/>
              </a:path>
            </a:pathLst>
          </a:custGeom>
          <a:solidFill>
            <a:srgbClr val="36AEC0"/>
          </a:solidFill>
          <a:ln w="8199" cap="flat">
            <a:noFill/>
            <a:prstDash val="solid"/>
            <a:miter/>
          </a:ln>
        </p:spPr>
        <p:txBody>
          <a:bodyPr rtlCol="0" anchor="ctr"/>
          <a:lstStyle/>
          <a:p>
            <a:endParaRPr lang="en-US"/>
          </a:p>
        </p:txBody>
      </p:sp>
      <p:sp>
        <p:nvSpPr>
          <p:cNvPr id="2" name="Nadpis 1">
            <a:extLst>
              <a:ext uri="{FF2B5EF4-FFF2-40B4-BE49-F238E27FC236}">
                <a16:creationId xmlns:a16="http://schemas.microsoft.com/office/drawing/2014/main" id="{1E1FC76C-55B6-0947-9103-659D3D16AF51}"/>
              </a:ext>
            </a:extLst>
          </p:cNvPr>
          <p:cNvSpPr>
            <a:spLocks noGrp="1"/>
          </p:cNvSpPr>
          <p:nvPr>
            <p:ph type="title"/>
          </p:nvPr>
        </p:nvSpPr>
        <p:spPr>
          <a:xfrm>
            <a:off x="838200" y="401221"/>
            <a:ext cx="10515600" cy="1348065"/>
          </a:xfrm>
        </p:spPr>
        <p:txBody>
          <a:bodyPr>
            <a:normAutofit/>
          </a:bodyPr>
          <a:lstStyle/>
          <a:p>
            <a:r>
              <a:rPr lang="cs-CZ" sz="6800">
                <a:solidFill>
                  <a:schemeClr val="bg1"/>
                </a:solidFill>
              </a:rPr>
              <a:t>Obsah prezentace</a:t>
            </a:r>
          </a:p>
        </p:txBody>
      </p:sp>
      <p:graphicFrame>
        <p:nvGraphicFramePr>
          <p:cNvPr id="5" name="Zástupný obsah 2">
            <a:extLst>
              <a:ext uri="{FF2B5EF4-FFF2-40B4-BE49-F238E27FC236}">
                <a16:creationId xmlns:a16="http://schemas.microsoft.com/office/drawing/2014/main" id="{2D3E1DDA-9AA0-4DCA-86A5-2E518FBF561E}"/>
              </a:ext>
            </a:extLst>
          </p:cNvPr>
          <p:cNvGraphicFramePr>
            <a:graphicFrameLocks noGrp="1"/>
          </p:cNvGraphicFramePr>
          <p:nvPr>
            <p:ph idx="1"/>
            <p:extLst>
              <p:ext uri="{D42A27DB-BD31-4B8C-83A1-F6EECF244321}">
                <p14:modId xmlns:p14="http://schemas.microsoft.com/office/powerpoint/2010/main" val="1547878876"/>
              </p:ext>
            </p:extLst>
          </p:nvPr>
        </p:nvGraphicFramePr>
        <p:xfrm>
          <a:off x="838200" y="2748635"/>
          <a:ext cx="10515600" cy="323716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Zástupný symbol pro číslo snímku 3">
            <a:extLst>
              <a:ext uri="{FF2B5EF4-FFF2-40B4-BE49-F238E27FC236}">
                <a16:creationId xmlns:a16="http://schemas.microsoft.com/office/drawing/2014/main" id="{585FB591-EC6A-B048-AC60-659B75A1187C}"/>
              </a:ext>
            </a:extLst>
          </p:cNvPr>
          <p:cNvSpPr>
            <a:spLocks noGrp="1"/>
          </p:cNvSpPr>
          <p:nvPr>
            <p:ph type="sldNum" sz="quarter" idx="12"/>
          </p:nvPr>
        </p:nvSpPr>
        <p:spPr/>
        <p:txBody>
          <a:bodyPr/>
          <a:lstStyle/>
          <a:p>
            <a:fld id="{A7CD31F4-64FA-4BA0-9498-67783267A8C8}" type="slidenum">
              <a:rPr lang="en-US" smtClean="0"/>
              <a:t>2</a:t>
            </a:fld>
            <a:endParaRPr lang="en-US"/>
          </a:p>
        </p:txBody>
      </p:sp>
    </p:spTree>
    <p:extLst>
      <p:ext uri="{BB962C8B-B14F-4D97-AF65-F5344CB8AC3E}">
        <p14:creationId xmlns:p14="http://schemas.microsoft.com/office/powerpoint/2010/main" val="42438023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9" name="Rectangle 28">
            <a:extLst>
              <a:ext uri="{FF2B5EF4-FFF2-40B4-BE49-F238E27FC236}">
                <a16:creationId xmlns:a16="http://schemas.microsoft.com/office/drawing/2014/main" id="{100EDD19-6802-4EC3-95CE-CFFAB042CF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6">
            <a:extLst>
              <a:ext uri="{FF2B5EF4-FFF2-40B4-BE49-F238E27FC236}">
                <a16:creationId xmlns:a16="http://schemas.microsoft.com/office/drawing/2014/main" id="{DB17E863-922E-4C26-BD64-E8FD41D286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9036" y="1677373"/>
            <a:ext cx="10853928" cy="18288"/>
          </a:xfrm>
          <a:custGeom>
            <a:avLst/>
            <a:gdLst>
              <a:gd name="connsiteX0" fmla="*/ 0 w 10853928"/>
              <a:gd name="connsiteY0" fmla="*/ 0 h 18288"/>
              <a:gd name="connsiteX1" fmla="*/ 461292 w 10853928"/>
              <a:gd name="connsiteY1" fmla="*/ 0 h 18288"/>
              <a:gd name="connsiteX2" fmla="*/ 1139662 w 10853928"/>
              <a:gd name="connsiteY2" fmla="*/ 0 h 18288"/>
              <a:gd name="connsiteX3" fmla="*/ 1926572 w 10853928"/>
              <a:gd name="connsiteY3" fmla="*/ 0 h 18288"/>
              <a:gd name="connsiteX4" fmla="*/ 2279325 w 10853928"/>
              <a:gd name="connsiteY4" fmla="*/ 0 h 18288"/>
              <a:gd name="connsiteX5" fmla="*/ 2632078 w 10853928"/>
              <a:gd name="connsiteY5" fmla="*/ 0 h 18288"/>
              <a:gd name="connsiteX6" fmla="*/ 3527527 w 10853928"/>
              <a:gd name="connsiteY6" fmla="*/ 0 h 18288"/>
              <a:gd name="connsiteX7" fmla="*/ 4205897 w 10853928"/>
              <a:gd name="connsiteY7" fmla="*/ 0 h 18288"/>
              <a:gd name="connsiteX8" fmla="*/ 4558650 w 10853928"/>
              <a:gd name="connsiteY8" fmla="*/ 0 h 18288"/>
              <a:gd name="connsiteX9" fmla="*/ 5237020 w 10853928"/>
              <a:gd name="connsiteY9" fmla="*/ 0 h 18288"/>
              <a:gd name="connsiteX10" fmla="*/ 6132469 w 10853928"/>
              <a:gd name="connsiteY10" fmla="*/ 0 h 18288"/>
              <a:gd name="connsiteX11" fmla="*/ 6702301 w 10853928"/>
              <a:gd name="connsiteY11" fmla="*/ 0 h 18288"/>
              <a:gd name="connsiteX12" fmla="*/ 7272132 w 10853928"/>
              <a:gd name="connsiteY12" fmla="*/ 0 h 18288"/>
              <a:gd name="connsiteX13" fmla="*/ 7950502 w 10853928"/>
              <a:gd name="connsiteY13" fmla="*/ 0 h 18288"/>
              <a:gd name="connsiteX14" fmla="*/ 8737412 w 10853928"/>
              <a:gd name="connsiteY14" fmla="*/ 0 h 18288"/>
              <a:gd name="connsiteX15" fmla="*/ 9524322 w 10853928"/>
              <a:gd name="connsiteY15" fmla="*/ 0 h 18288"/>
              <a:gd name="connsiteX16" fmla="*/ 10853928 w 10853928"/>
              <a:gd name="connsiteY16" fmla="*/ 0 h 18288"/>
              <a:gd name="connsiteX17" fmla="*/ 10853928 w 10853928"/>
              <a:gd name="connsiteY17" fmla="*/ 18288 h 18288"/>
              <a:gd name="connsiteX18" fmla="*/ 10392636 w 10853928"/>
              <a:gd name="connsiteY18" fmla="*/ 18288 h 18288"/>
              <a:gd name="connsiteX19" fmla="*/ 9497187 w 10853928"/>
              <a:gd name="connsiteY19" fmla="*/ 18288 h 18288"/>
              <a:gd name="connsiteX20" fmla="*/ 8818817 w 10853928"/>
              <a:gd name="connsiteY20" fmla="*/ 18288 h 18288"/>
              <a:gd name="connsiteX21" fmla="*/ 8466064 w 10853928"/>
              <a:gd name="connsiteY21" fmla="*/ 18288 h 18288"/>
              <a:gd name="connsiteX22" fmla="*/ 7787693 w 10853928"/>
              <a:gd name="connsiteY22" fmla="*/ 18288 h 18288"/>
              <a:gd name="connsiteX23" fmla="*/ 7217862 w 10853928"/>
              <a:gd name="connsiteY23" fmla="*/ 18288 h 18288"/>
              <a:gd name="connsiteX24" fmla="*/ 6648031 w 10853928"/>
              <a:gd name="connsiteY24" fmla="*/ 18288 h 18288"/>
              <a:gd name="connsiteX25" fmla="*/ 6078200 w 10853928"/>
              <a:gd name="connsiteY25" fmla="*/ 18288 h 18288"/>
              <a:gd name="connsiteX26" fmla="*/ 5508368 w 10853928"/>
              <a:gd name="connsiteY26" fmla="*/ 18288 h 18288"/>
              <a:gd name="connsiteX27" fmla="*/ 4721459 w 10853928"/>
              <a:gd name="connsiteY27" fmla="*/ 18288 h 18288"/>
              <a:gd name="connsiteX28" fmla="*/ 4043088 w 10853928"/>
              <a:gd name="connsiteY28" fmla="*/ 18288 h 18288"/>
              <a:gd name="connsiteX29" fmla="*/ 3690336 w 10853928"/>
              <a:gd name="connsiteY29" fmla="*/ 18288 h 18288"/>
              <a:gd name="connsiteX30" fmla="*/ 3120504 w 10853928"/>
              <a:gd name="connsiteY30" fmla="*/ 18288 h 18288"/>
              <a:gd name="connsiteX31" fmla="*/ 2333595 w 10853928"/>
              <a:gd name="connsiteY31" fmla="*/ 18288 h 18288"/>
              <a:gd name="connsiteX32" fmla="*/ 1872303 w 10853928"/>
              <a:gd name="connsiteY32" fmla="*/ 18288 h 18288"/>
              <a:gd name="connsiteX33" fmla="*/ 976854 w 10853928"/>
              <a:gd name="connsiteY33" fmla="*/ 18288 h 18288"/>
              <a:gd name="connsiteX34" fmla="*/ 0 w 10853928"/>
              <a:gd name="connsiteY34" fmla="*/ 18288 h 18288"/>
              <a:gd name="connsiteX35" fmla="*/ 0 w 10853928"/>
              <a:gd name="connsiteY35"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853928" h="18288" fill="none" extrusionOk="0">
                <a:moveTo>
                  <a:pt x="0" y="0"/>
                </a:moveTo>
                <a:cubicBezTo>
                  <a:pt x="146993" y="-19076"/>
                  <a:pt x="347684" y="-4790"/>
                  <a:pt x="461292" y="0"/>
                </a:cubicBezTo>
                <a:cubicBezTo>
                  <a:pt x="574900" y="4790"/>
                  <a:pt x="808367" y="19821"/>
                  <a:pt x="1139662" y="0"/>
                </a:cubicBezTo>
                <a:cubicBezTo>
                  <a:pt x="1470957" y="-19821"/>
                  <a:pt x="1627405" y="5721"/>
                  <a:pt x="1926572" y="0"/>
                </a:cubicBezTo>
                <a:cubicBezTo>
                  <a:pt x="2225739" y="-5721"/>
                  <a:pt x="2137730" y="-3235"/>
                  <a:pt x="2279325" y="0"/>
                </a:cubicBezTo>
                <a:cubicBezTo>
                  <a:pt x="2420920" y="3235"/>
                  <a:pt x="2456518" y="9685"/>
                  <a:pt x="2632078" y="0"/>
                </a:cubicBezTo>
                <a:cubicBezTo>
                  <a:pt x="2807638" y="-9685"/>
                  <a:pt x="3211516" y="-43007"/>
                  <a:pt x="3527527" y="0"/>
                </a:cubicBezTo>
                <a:cubicBezTo>
                  <a:pt x="3843538" y="43007"/>
                  <a:pt x="4058833" y="22042"/>
                  <a:pt x="4205897" y="0"/>
                </a:cubicBezTo>
                <a:cubicBezTo>
                  <a:pt x="4352961" y="-22042"/>
                  <a:pt x="4474805" y="-11846"/>
                  <a:pt x="4558650" y="0"/>
                </a:cubicBezTo>
                <a:cubicBezTo>
                  <a:pt x="4642495" y="11846"/>
                  <a:pt x="5041928" y="-6069"/>
                  <a:pt x="5237020" y="0"/>
                </a:cubicBezTo>
                <a:cubicBezTo>
                  <a:pt x="5432112" y="6069"/>
                  <a:pt x="5943266" y="-17479"/>
                  <a:pt x="6132469" y="0"/>
                </a:cubicBezTo>
                <a:cubicBezTo>
                  <a:pt x="6321672" y="17479"/>
                  <a:pt x="6483872" y="26234"/>
                  <a:pt x="6702301" y="0"/>
                </a:cubicBezTo>
                <a:cubicBezTo>
                  <a:pt x="6920730" y="-26234"/>
                  <a:pt x="6991194" y="-15156"/>
                  <a:pt x="7272132" y="0"/>
                </a:cubicBezTo>
                <a:cubicBezTo>
                  <a:pt x="7553070" y="15156"/>
                  <a:pt x="7684444" y="-32961"/>
                  <a:pt x="7950502" y="0"/>
                </a:cubicBezTo>
                <a:cubicBezTo>
                  <a:pt x="8216560" y="32961"/>
                  <a:pt x="8493290" y="-10491"/>
                  <a:pt x="8737412" y="0"/>
                </a:cubicBezTo>
                <a:cubicBezTo>
                  <a:pt x="8981534" y="10491"/>
                  <a:pt x="9191586" y="-13899"/>
                  <a:pt x="9524322" y="0"/>
                </a:cubicBezTo>
                <a:cubicBezTo>
                  <a:pt x="9857058" y="13899"/>
                  <a:pt x="10297509" y="7485"/>
                  <a:pt x="10853928" y="0"/>
                </a:cubicBezTo>
                <a:cubicBezTo>
                  <a:pt x="10854574" y="4451"/>
                  <a:pt x="10854418" y="9226"/>
                  <a:pt x="10853928" y="18288"/>
                </a:cubicBezTo>
                <a:cubicBezTo>
                  <a:pt x="10691638" y="28522"/>
                  <a:pt x="10574319" y="29578"/>
                  <a:pt x="10392636" y="18288"/>
                </a:cubicBezTo>
                <a:cubicBezTo>
                  <a:pt x="10210953" y="6998"/>
                  <a:pt x="9836277" y="-16742"/>
                  <a:pt x="9497187" y="18288"/>
                </a:cubicBezTo>
                <a:cubicBezTo>
                  <a:pt x="9158097" y="53318"/>
                  <a:pt x="9119479" y="30714"/>
                  <a:pt x="8818817" y="18288"/>
                </a:cubicBezTo>
                <a:cubicBezTo>
                  <a:pt x="8518155" y="5863"/>
                  <a:pt x="8640037" y="6483"/>
                  <a:pt x="8466064" y="18288"/>
                </a:cubicBezTo>
                <a:cubicBezTo>
                  <a:pt x="8292091" y="30093"/>
                  <a:pt x="7997656" y="18914"/>
                  <a:pt x="7787693" y="18288"/>
                </a:cubicBezTo>
                <a:cubicBezTo>
                  <a:pt x="7577730" y="17662"/>
                  <a:pt x="7412468" y="21416"/>
                  <a:pt x="7217862" y="18288"/>
                </a:cubicBezTo>
                <a:cubicBezTo>
                  <a:pt x="7023256" y="15160"/>
                  <a:pt x="6898018" y="14824"/>
                  <a:pt x="6648031" y="18288"/>
                </a:cubicBezTo>
                <a:cubicBezTo>
                  <a:pt x="6398044" y="21752"/>
                  <a:pt x="6254402" y="38625"/>
                  <a:pt x="6078200" y="18288"/>
                </a:cubicBezTo>
                <a:cubicBezTo>
                  <a:pt x="5901998" y="-2049"/>
                  <a:pt x="5622886" y="3213"/>
                  <a:pt x="5508368" y="18288"/>
                </a:cubicBezTo>
                <a:cubicBezTo>
                  <a:pt x="5393850" y="33363"/>
                  <a:pt x="5036260" y="26830"/>
                  <a:pt x="4721459" y="18288"/>
                </a:cubicBezTo>
                <a:cubicBezTo>
                  <a:pt x="4406658" y="9746"/>
                  <a:pt x="4239221" y="41551"/>
                  <a:pt x="4043088" y="18288"/>
                </a:cubicBezTo>
                <a:cubicBezTo>
                  <a:pt x="3846955" y="-4975"/>
                  <a:pt x="3818802" y="34658"/>
                  <a:pt x="3690336" y="18288"/>
                </a:cubicBezTo>
                <a:cubicBezTo>
                  <a:pt x="3561870" y="1918"/>
                  <a:pt x="3265491" y="42194"/>
                  <a:pt x="3120504" y="18288"/>
                </a:cubicBezTo>
                <a:cubicBezTo>
                  <a:pt x="2975517" y="-5618"/>
                  <a:pt x="2720254" y="36673"/>
                  <a:pt x="2333595" y="18288"/>
                </a:cubicBezTo>
                <a:cubicBezTo>
                  <a:pt x="1946936" y="-97"/>
                  <a:pt x="2097241" y="5776"/>
                  <a:pt x="1872303" y="18288"/>
                </a:cubicBezTo>
                <a:cubicBezTo>
                  <a:pt x="1647365" y="30800"/>
                  <a:pt x="1282708" y="45380"/>
                  <a:pt x="976854" y="18288"/>
                </a:cubicBezTo>
                <a:cubicBezTo>
                  <a:pt x="671000" y="-8804"/>
                  <a:pt x="408401" y="-12775"/>
                  <a:pt x="0" y="18288"/>
                </a:cubicBezTo>
                <a:cubicBezTo>
                  <a:pt x="-213" y="9468"/>
                  <a:pt x="187" y="4459"/>
                  <a:pt x="0" y="0"/>
                </a:cubicBezTo>
                <a:close/>
              </a:path>
              <a:path w="10853928" h="18288" stroke="0" extrusionOk="0">
                <a:moveTo>
                  <a:pt x="0" y="0"/>
                </a:moveTo>
                <a:cubicBezTo>
                  <a:pt x="267322" y="15284"/>
                  <a:pt x="415388" y="-21048"/>
                  <a:pt x="569831" y="0"/>
                </a:cubicBezTo>
                <a:cubicBezTo>
                  <a:pt x="724274" y="21048"/>
                  <a:pt x="769333" y="-2353"/>
                  <a:pt x="922584" y="0"/>
                </a:cubicBezTo>
                <a:cubicBezTo>
                  <a:pt x="1075835" y="2353"/>
                  <a:pt x="1399490" y="-145"/>
                  <a:pt x="1818033" y="0"/>
                </a:cubicBezTo>
                <a:cubicBezTo>
                  <a:pt x="2236576" y="145"/>
                  <a:pt x="2145330" y="5482"/>
                  <a:pt x="2387864" y="0"/>
                </a:cubicBezTo>
                <a:cubicBezTo>
                  <a:pt x="2630398" y="-5482"/>
                  <a:pt x="2793207" y="18487"/>
                  <a:pt x="2957695" y="0"/>
                </a:cubicBezTo>
                <a:cubicBezTo>
                  <a:pt x="3122183" y="-18487"/>
                  <a:pt x="3579141" y="19003"/>
                  <a:pt x="3853144" y="0"/>
                </a:cubicBezTo>
                <a:cubicBezTo>
                  <a:pt x="4127147" y="-19003"/>
                  <a:pt x="4209857" y="12211"/>
                  <a:pt x="4314436" y="0"/>
                </a:cubicBezTo>
                <a:cubicBezTo>
                  <a:pt x="4419015" y="-12211"/>
                  <a:pt x="4762459" y="-17220"/>
                  <a:pt x="5209885" y="0"/>
                </a:cubicBezTo>
                <a:cubicBezTo>
                  <a:pt x="5657311" y="17220"/>
                  <a:pt x="5692663" y="-3290"/>
                  <a:pt x="6105335" y="0"/>
                </a:cubicBezTo>
                <a:cubicBezTo>
                  <a:pt x="6518007" y="3290"/>
                  <a:pt x="6455516" y="-5124"/>
                  <a:pt x="6783705" y="0"/>
                </a:cubicBezTo>
                <a:cubicBezTo>
                  <a:pt x="7111894" y="5124"/>
                  <a:pt x="7441941" y="-17829"/>
                  <a:pt x="7679154" y="0"/>
                </a:cubicBezTo>
                <a:cubicBezTo>
                  <a:pt x="7916367" y="17829"/>
                  <a:pt x="8102967" y="-24363"/>
                  <a:pt x="8248985" y="0"/>
                </a:cubicBezTo>
                <a:cubicBezTo>
                  <a:pt x="8395003" y="24363"/>
                  <a:pt x="8552393" y="25505"/>
                  <a:pt x="8818817" y="0"/>
                </a:cubicBezTo>
                <a:cubicBezTo>
                  <a:pt x="9085241" y="-25505"/>
                  <a:pt x="9411308" y="38000"/>
                  <a:pt x="9605726" y="0"/>
                </a:cubicBezTo>
                <a:cubicBezTo>
                  <a:pt x="9800144" y="-38000"/>
                  <a:pt x="10006468" y="-25741"/>
                  <a:pt x="10175558" y="0"/>
                </a:cubicBezTo>
                <a:cubicBezTo>
                  <a:pt x="10344648" y="25741"/>
                  <a:pt x="10696282" y="695"/>
                  <a:pt x="10853928" y="0"/>
                </a:cubicBezTo>
                <a:cubicBezTo>
                  <a:pt x="10853521" y="8690"/>
                  <a:pt x="10853774" y="14141"/>
                  <a:pt x="10853928" y="18288"/>
                </a:cubicBezTo>
                <a:cubicBezTo>
                  <a:pt x="10608124" y="24255"/>
                  <a:pt x="10343415" y="22307"/>
                  <a:pt x="10067018" y="18288"/>
                </a:cubicBezTo>
                <a:cubicBezTo>
                  <a:pt x="9790621" y="14270"/>
                  <a:pt x="9843266" y="3564"/>
                  <a:pt x="9714266" y="18288"/>
                </a:cubicBezTo>
                <a:cubicBezTo>
                  <a:pt x="9585266" y="33012"/>
                  <a:pt x="9379484" y="1875"/>
                  <a:pt x="9252974" y="18288"/>
                </a:cubicBezTo>
                <a:cubicBezTo>
                  <a:pt x="9126464" y="34701"/>
                  <a:pt x="8580678" y="-4904"/>
                  <a:pt x="8357525" y="18288"/>
                </a:cubicBezTo>
                <a:cubicBezTo>
                  <a:pt x="8134372" y="41480"/>
                  <a:pt x="7903199" y="26458"/>
                  <a:pt x="7679154" y="18288"/>
                </a:cubicBezTo>
                <a:cubicBezTo>
                  <a:pt x="7455109" y="10118"/>
                  <a:pt x="7435944" y="27109"/>
                  <a:pt x="7217862" y="18288"/>
                </a:cubicBezTo>
                <a:cubicBezTo>
                  <a:pt x="6999780" y="9467"/>
                  <a:pt x="6680409" y="18985"/>
                  <a:pt x="6539492" y="18288"/>
                </a:cubicBezTo>
                <a:cubicBezTo>
                  <a:pt x="6398575" y="17592"/>
                  <a:pt x="6312077" y="33018"/>
                  <a:pt x="6186739" y="18288"/>
                </a:cubicBezTo>
                <a:cubicBezTo>
                  <a:pt x="6061401" y="3558"/>
                  <a:pt x="5947033" y="12075"/>
                  <a:pt x="5833986" y="18288"/>
                </a:cubicBezTo>
                <a:cubicBezTo>
                  <a:pt x="5720939" y="24501"/>
                  <a:pt x="5482226" y="8586"/>
                  <a:pt x="5155616" y="18288"/>
                </a:cubicBezTo>
                <a:cubicBezTo>
                  <a:pt x="4829006" y="27991"/>
                  <a:pt x="4841274" y="29316"/>
                  <a:pt x="4694324" y="18288"/>
                </a:cubicBezTo>
                <a:cubicBezTo>
                  <a:pt x="4547374" y="7260"/>
                  <a:pt x="4077675" y="7013"/>
                  <a:pt x="3907414" y="18288"/>
                </a:cubicBezTo>
                <a:cubicBezTo>
                  <a:pt x="3737153" y="29564"/>
                  <a:pt x="3538393" y="21630"/>
                  <a:pt x="3446122" y="18288"/>
                </a:cubicBezTo>
                <a:cubicBezTo>
                  <a:pt x="3353851" y="14946"/>
                  <a:pt x="2990320" y="-8091"/>
                  <a:pt x="2659212" y="18288"/>
                </a:cubicBezTo>
                <a:cubicBezTo>
                  <a:pt x="2328104" y="44667"/>
                  <a:pt x="2427653" y="9607"/>
                  <a:pt x="2306460" y="18288"/>
                </a:cubicBezTo>
                <a:cubicBezTo>
                  <a:pt x="2185267" y="26969"/>
                  <a:pt x="1719763" y="3717"/>
                  <a:pt x="1519550" y="18288"/>
                </a:cubicBezTo>
                <a:cubicBezTo>
                  <a:pt x="1319337" y="32860"/>
                  <a:pt x="1167371" y="17040"/>
                  <a:pt x="1058258" y="18288"/>
                </a:cubicBezTo>
                <a:cubicBezTo>
                  <a:pt x="949145" y="19536"/>
                  <a:pt x="780234" y="31447"/>
                  <a:pt x="705505" y="18288"/>
                </a:cubicBezTo>
                <a:cubicBezTo>
                  <a:pt x="630776" y="5129"/>
                  <a:pt x="215796" y="30056"/>
                  <a:pt x="0" y="18288"/>
                </a:cubicBezTo>
                <a:cubicBezTo>
                  <a:pt x="-53" y="11301"/>
                  <a:pt x="-649" y="7756"/>
                  <a:pt x="0" y="0"/>
                </a:cubicBezTo>
                <a:close/>
              </a:path>
            </a:pathLst>
          </a:custGeom>
          <a:solidFill>
            <a:srgbClr val="36AEC0"/>
          </a:solidFill>
          <a:ln w="38100" cap="rnd">
            <a:solidFill>
              <a:srgbClr val="36AEC0"/>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Nadpis 1">
            <a:extLst>
              <a:ext uri="{FF2B5EF4-FFF2-40B4-BE49-F238E27FC236}">
                <a16:creationId xmlns:a16="http://schemas.microsoft.com/office/drawing/2014/main" id="{273D4FA5-5450-1B44-8F8C-CB42C4B5C7BD}"/>
              </a:ext>
            </a:extLst>
          </p:cNvPr>
          <p:cNvSpPr>
            <a:spLocks noGrp="1"/>
          </p:cNvSpPr>
          <p:nvPr>
            <p:ph type="title"/>
          </p:nvPr>
        </p:nvSpPr>
        <p:spPr>
          <a:xfrm>
            <a:off x="838200" y="365125"/>
            <a:ext cx="10515600" cy="1325563"/>
          </a:xfrm>
        </p:spPr>
        <p:txBody>
          <a:bodyPr>
            <a:normAutofit/>
          </a:bodyPr>
          <a:lstStyle/>
          <a:p>
            <a:r>
              <a:rPr lang="cs-CZ" sz="6600"/>
              <a:t>Co je to (kyber)šikana?</a:t>
            </a:r>
          </a:p>
        </p:txBody>
      </p:sp>
      <p:sp>
        <p:nvSpPr>
          <p:cNvPr id="34" name="Zástupný obsah 2">
            <a:extLst>
              <a:ext uri="{FF2B5EF4-FFF2-40B4-BE49-F238E27FC236}">
                <a16:creationId xmlns:a16="http://schemas.microsoft.com/office/drawing/2014/main" id="{6FA3556D-08FE-614C-AA63-1E6794C06FAA}"/>
              </a:ext>
            </a:extLst>
          </p:cNvPr>
          <p:cNvSpPr>
            <a:spLocks noGrp="1"/>
          </p:cNvSpPr>
          <p:nvPr>
            <p:ph idx="1"/>
          </p:nvPr>
        </p:nvSpPr>
        <p:spPr>
          <a:xfrm>
            <a:off x="838200" y="1929384"/>
            <a:ext cx="10515600" cy="4251960"/>
          </a:xfrm>
        </p:spPr>
        <p:txBody>
          <a:bodyPr>
            <a:normAutofit/>
          </a:bodyPr>
          <a:lstStyle/>
          <a:p>
            <a:r>
              <a:rPr lang="cs-CZ" dirty="0">
                <a:latin typeface="Arial" panose="020B0604020202020204" pitchFamily="34" charset="0"/>
                <a:cs typeface="Arial" panose="020B0604020202020204" pitchFamily="34" charset="0"/>
              </a:rPr>
              <a:t>Kyberšikana je stejně špatná, jako šikana, která probíhá například ve škole.</a:t>
            </a:r>
          </a:p>
          <a:p>
            <a:r>
              <a:rPr lang="cs-CZ" dirty="0">
                <a:latin typeface="Arial" panose="020B0604020202020204" pitchFamily="34" charset="0"/>
                <a:cs typeface="Arial" panose="020B0604020202020204" pitchFamily="34" charset="0"/>
              </a:rPr>
              <a:t>Rozdíl mezi kyberšikanou a šikanou ve škole je ten, že kyberšikana probíhá pomocí sociálních sítí, internetu či telefonu (prozvánění, SMS zprávy,…).</a:t>
            </a:r>
          </a:p>
          <a:p>
            <a:r>
              <a:rPr lang="cs-CZ" dirty="0">
                <a:latin typeface="Arial" panose="020B0604020202020204" pitchFamily="34" charset="0"/>
                <a:cs typeface="Arial" panose="020B0604020202020204" pitchFamily="34" charset="0"/>
              </a:rPr>
              <a:t>Útočník má pocit anonymity, oběť se nemá kam „schovat“.</a:t>
            </a:r>
          </a:p>
        </p:txBody>
      </p:sp>
      <p:sp>
        <p:nvSpPr>
          <p:cNvPr id="4" name="Zástupný symbol pro číslo snímku 3">
            <a:extLst>
              <a:ext uri="{FF2B5EF4-FFF2-40B4-BE49-F238E27FC236}">
                <a16:creationId xmlns:a16="http://schemas.microsoft.com/office/drawing/2014/main" id="{33E9858D-0AEB-B347-93B1-DE0833D23941}"/>
              </a:ext>
            </a:extLst>
          </p:cNvPr>
          <p:cNvSpPr>
            <a:spLocks noGrp="1"/>
          </p:cNvSpPr>
          <p:nvPr>
            <p:ph type="sldNum" sz="quarter" idx="12"/>
          </p:nvPr>
        </p:nvSpPr>
        <p:spPr/>
        <p:txBody>
          <a:bodyPr/>
          <a:lstStyle/>
          <a:p>
            <a:fld id="{A7CD31F4-64FA-4BA0-9498-67783267A8C8}" type="slidenum">
              <a:rPr lang="en-US" smtClean="0"/>
              <a:t>3</a:t>
            </a:fld>
            <a:endParaRPr lang="en-US"/>
          </a:p>
        </p:txBody>
      </p:sp>
    </p:spTree>
    <p:extLst>
      <p:ext uri="{BB962C8B-B14F-4D97-AF65-F5344CB8AC3E}">
        <p14:creationId xmlns:p14="http://schemas.microsoft.com/office/powerpoint/2010/main" val="12189334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2" name="Rectangle 21">
            <a:extLst>
              <a:ext uri="{FF2B5EF4-FFF2-40B4-BE49-F238E27FC236}">
                <a16:creationId xmlns:a16="http://schemas.microsoft.com/office/drawing/2014/main" id="{100EDD19-6802-4EC3-95CE-CFFAB042CF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6">
            <a:extLst>
              <a:ext uri="{FF2B5EF4-FFF2-40B4-BE49-F238E27FC236}">
                <a16:creationId xmlns:a16="http://schemas.microsoft.com/office/drawing/2014/main" id="{DB17E863-922E-4C26-BD64-E8FD41D286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9036" y="1677373"/>
            <a:ext cx="10853928" cy="18288"/>
          </a:xfrm>
          <a:custGeom>
            <a:avLst/>
            <a:gdLst>
              <a:gd name="connsiteX0" fmla="*/ 0 w 10853928"/>
              <a:gd name="connsiteY0" fmla="*/ 0 h 18288"/>
              <a:gd name="connsiteX1" fmla="*/ 461292 w 10853928"/>
              <a:gd name="connsiteY1" fmla="*/ 0 h 18288"/>
              <a:gd name="connsiteX2" fmla="*/ 1139662 w 10853928"/>
              <a:gd name="connsiteY2" fmla="*/ 0 h 18288"/>
              <a:gd name="connsiteX3" fmla="*/ 1926572 w 10853928"/>
              <a:gd name="connsiteY3" fmla="*/ 0 h 18288"/>
              <a:gd name="connsiteX4" fmla="*/ 2279325 w 10853928"/>
              <a:gd name="connsiteY4" fmla="*/ 0 h 18288"/>
              <a:gd name="connsiteX5" fmla="*/ 2632078 w 10853928"/>
              <a:gd name="connsiteY5" fmla="*/ 0 h 18288"/>
              <a:gd name="connsiteX6" fmla="*/ 3527527 w 10853928"/>
              <a:gd name="connsiteY6" fmla="*/ 0 h 18288"/>
              <a:gd name="connsiteX7" fmla="*/ 4205897 w 10853928"/>
              <a:gd name="connsiteY7" fmla="*/ 0 h 18288"/>
              <a:gd name="connsiteX8" fmla="*/ 4558650 w 10853928"/>
              <a:gd name="connsiteY8" fmla="*/ 0 h 18288"/>
              <a:gd name="connsiteX9" fmla="*/ 5237020 w 10853928"/>
              <a:gd name="connsiteY9" fmla="*/ 0 h 18288"/>
              <a:gd name="connsiteX10" fmla="*/ 6132469 w 10853928"/>
              <a:gd name="connsiteY10" fmla="*/ 0 h 18288"/>
              <a:gd name="connsiteX11" fmla="*/ 6702301 w 10853928"/>
              <a:gd name="connsiteY11" fmla="*/ 0 h 18288"/>
              <a:gd name="connsiteX12" fmla="*/ 7272132 w 10853928"/>
              <a:gd name="connsiteY12" fmla="*/ 0 h 18288"/>
              <a:gd name="connsiteX13" fmla="*/ 7950502 w 10853928"/>
              <a:gd name="connsiteY13" fmla="*/ 0 h 18288"/>
              <a:gd name="connsiteX14" fmla="*/ 8737412 w 10853928"/>
              <a:gd name="connsiteY14" fmla="*/ 0 h 18288"/>
              <a:gd name="connsiteX15" fmla="*/ 9524322 w 10853928"/>
              <a:gd name="connsiteY15" fmla="*/ 0 h 18288"/>
              <a:gd name="connsiteX16" fmla="*/ 10853928 w 10853928"/>
              <a:gd name="connsiteY16" fmla="*/ 0 h 18288"/>
              <a:gd name="connsiteX17" fmla="*/ 10853928 w 10853928"/>
              <a:gd name="connsiteY17" fmla="*/ 18288 h 18288"/>
              <a:gd name="connsiteX18" fmla="*/ 10392636 w 10853928"/>
              <a:gd name="connsiteY18" fmla="*/ 18288 h 18288"/>
              <a:gd name="connsiteX19" fmla="*/ 9497187 w 10853928"/>
              <a:gd name="connsiteY19" fmla="*/ 18288 h 18288"/>
              <a:gd name="connsiteX20" fmla="*/ 8818817 w 10853928"/>
              <a:gd name="connsiteY20" fmla="*/ 18288 h 18288"/>
              <a:gd name="connsiteX21" fmla="*/ 8466064 w 10853928"/>
              <a:gd name="connsiteY21" fmla="*/ 18288 h 18288"/>
              <a:gd name="connsiteX22" fmla="*/ 7787693 w 10853928"/>
              <a:gd name="connsiteY22" fmla="*/ 18288 h 18288"/>
              <a:gd name="connsiteX23" fmla="*/ 7217862 w 10853928"/>
              <a:gd name="connsiteY23" fmla="*/ 18288 h 18288"/>
              <a:gd name="connsiteX24" fmla="*/ 6648031 w 10853928"/>
              <a:gd name="connsiteY24" fmla="*/ 18288 h 18288"/>
              <a:gd name="connsiteX25" fmla="*/ 6078200 w 10853928"/>
              <a:gd name="connsiteY25" fmla="*/ 18288 h 18288"/>
              <a:gd name="connsiteX26" fmla="*/ 5508368 w 10853928"/>
              <a:gd name="connsiteY26" fmla="*/ 18288 h 18288"/>
              <a:gd name="connsiteX27" fmla="*/ 4721459 w 10853928"/>
              <a:gd name="connsiteY27" fmla="*/ 18288 h 18288"/>
              <a:gd name="connsiteX28" fmla="*/ 4043088 w 10853928"/>
              <a:gd name="connsiteY28" fmla="*/ 18288 h 18288"/>
              <a:gd name="connsiteX29" fmla="*/ 3690336 w 10853928"/>
              <a:gd name="connsiteY29" fmla="*/ 18288 h 18288"/>
              <a:gd name="connsiteX30" fmla="*/ 3120504 w 10853928"/>
              <a:gd name="connsiteY30" fmla="*/ 18288 h 18288"/>
              <a:gd name="connsiteX31" fmla="*/ 2333595 w 10853928"/>
              <a:gd name="connsiteY31" fmla="*/ 18288 h 18288"/>
              <a:gd name="connsiteX32" fmla="*/ 1872303 w 10853928"/>
              <a:gd name="connsiteY32" fmla="*/ 18288 h 18288"/>
              <a:gd name="connsiteX33" fmla="*/ 976854 w 10853928"/>
              <a:gd name="connsiteY33" fmla="*/ 18288 h 18288"/>
              <a:gd name="connsiteX34" fmla="*/ 0 w 10853928"/>
              <a:gd name="connsiteY34" fmla="*/ 18288 h 18288"/>
              <a:gd name="connsiteX35" fmla="*/ 0 w 10853928"/>
              <a:gd name="connsiteY35"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853928" h="18288" fill="none" extrusionOk="0">
                <a:moveTo>
                  <a:pt x="0" y="0"/>
                </a:moveTo>
                <a:cubicBezTo>
                  <a:pt x="146993" y="-19076"/>
                  <a:pt x="347684" y="-4790"/>
                  <a:pt x="461292" y="0"/>
                </a:cubicBezTo>
                <a:cubicBezTo>
                  <a:pt x="574900" y="4790"/>
                  <a:pt x="808367" y="19821"/>
                  <a:pt x="1139662" y="0"/>
                </a:cubicBezTo>
                <a:cubicBezTo>
                  <a:pt x="1470957" y="-19821"/>
                  <a:pt x="1627405" y="5721"/>
                  <a:pt x="1926572" y="0"/>
                </a:cubicBezTo>
                <a:cubicBezTo>
                  <a:pt x="2225739" y="-5721"/>
                  <a:pt x="2137730" y="-3235"/>
                  <a:pt x="2279325" y="0"/>
                </a:cubicBezTo>
                <a:cubicBezTo>
                  <a:pt x="2420920" y="3235"/>
                  <a:pt x="2456518" y="9685"/>
                  <a:pt x="2632078" y="0"/>
                </a:cubicBezTo>
                <a:cubicBezTo>
                  <a:pt x="2807638" y="-9685"/>
                  <a:pt x="3211516" y="-43007"/>
                  <a:pt x="3527527" y="0"/>
                </a:cubicBezTo>
                <a:cubicBezTo>
                  <a:pt x="3843538" y="43007"/>
                  <a:pt x="4058833" y="22042"/>
                  <a:pt x="4205897" y="0"/>
                </a:cubicBezTo>
                <a:cubicBezTo>
                  <a:pt x="4352961" y="-22042"/>
                  <a:pt x="4474805" y="-11846"/>
                  <a:pt x="4558650" y="0"/>
                </a:cubicBezTo>
                <a:cubicBezTo>
                  <a:pt x="4642495" y="11846"/>
                  <a:pt x="5041928" y="-6069"/>
                  <a:pt x="5237020" y="0"/>
                </a:cubicBezTo>
                <a:cubicBezTo>
                  <a:pt x="5432112" y="6069"/>
                  <a:pt x="5943266" y="-17479"/>
                  <a:pt x="6132469" y="0"/>
                </a:cubicBezTo>
                <a:cubicBezTo>
                  <a:pt x="6321672" y="17479"/>
                  <a:pt x="6483872" y="26234"/>
                  <a:pt x="6702301" y="0"/>
                </a:cubicBezTo>
                <a:cubicBezTo>
                  <a:pt x="6920730" y="-26234"/>
                  <a:pt x="6991194" y="-15156"/>
                  <a:pt x="7272132" y="0"/>
                </a:cubicBezTo>
                <a:cubicBezTo>
                  <a:pt x="7553070" y="15156"/>
                  <a:pt x="7684444" y="-32961"/>
                  <a:pt x="7950502" y="0"/>
                </a:cubicBezTo>
                <a:cubicBezTo>
                  <a:pt x="8216560" y="32961"/>
                  <a:pt x="8493290" y="-10491"/>
                  <a:pt x="8737412" y="0"/>
                </a:cubicBezTo>
                <a:cubicBezTo>
                  <a:pt x="8981534" y="10491"/>
                  <a:pt x="9191586" y="-13899"/>
                  <a:pt x="9524322" y="0"/>
                </a:cubicBezTo>
                <a:cubicBezTo>
                  <a:pt x="9857058" y="13899"/>
                  <a:pt x="10297509" y="7485"/>
                  <a:pt x="10853928" y="0"/>
                </a:cubicBezTo>
                <a:cubicBezTo>
                  <a:pt x="10854574" y="4451"/>
                  <a:pt x="10854418" y="9226"/>
                  <a:pt x="10853928" y="18288"/>
                </a:cubicBezTo>
                <a:cubicBezTo>
                  <a:pt x="10691638" y="28522"/>
                  <a:pt x="10574319" y="29578"/>
                  <a:pt x="10392636" y="18288"/>
                </a:cubicBezTo>
                <a:cubicBezTo>
                  <a:pt x="10210953" y="6998"/>
                  <a:pt x="9836277" y="-16742"/>
                  <a:pt x="9497187" y="18288"/>
                </a:cubicBezTo>
                <a:cubicBezTo>
                  <a:pt x="9158097" y="53318"/>
                  <a:pt x="9119479" y="30714"/>
                  <a:pt x="8818817" y="18288"/>
                </a:cubicBezTo>
                <a:cubicBezTo>
                  <a:pt x="8518155" y="5863"/>
                  <a:pt x="8640037" y="6483"/>
                  <a:pt x="8466064" y="18288"/>
                </a:cubicBezTo>
                <a:cubicBezTo>
                  <a:pt x="8292091" y="30093"/>
                  <a:pt x="7997656" y="18914"/>
                  <a:pt x="7787693" y="18288"/>
                </a:cubicBezTo>
                <a:cubicBezTo>
                  <a:pt x="7577730" y="17662"/>
                  <a:pt x="7412468" y="21416"/>
                  <a:pt x="7217862" y="18288"/>
                </a:cubicBezTo>
                <a:cubicBezTo>
                  <a:pt x="7023256" y="15160"/>
                  <a:pt x="6898018" y="14824"/>
                  <a:pt x="6648031" y="18288"/>
                </a:cubicBezTo>
                <a:cubicBezTo>
                  <a:pt x="6398044" y="21752"/>
                  <a:pt x="6254402" y="38625"/>
                  <a:pt x="6078200" y="18288"/>
                </a:cubicBezTo>
                <a:cubicBezTo>
                  <a:pt x="5901998" y="-2049"/>
                  <a:pt x="5622886" y="3213"/>
                  <a:pt x="5508368" y="18288"/>
                </a:cubicBezTo>
                <a:cubicBezTo>
                  <a:pt x="5393850" y="33363"/>
                  <a:pt x="5036260" y="26830"/>
                  <a:pt x="4721459" y="18288"/>
                </a:cubicBezTo>
                <a:cubicBezTo>
                  <a:pt x="4406658" y="9746"/>
                  <a:pt x="4239221" y="41551"/>
                  <a:pt x="4043088" y="18288"/>
                </a:cubicBezTo>
                <a:cubicBezTo>
                  <a:pt x="3846955" y="-4975"/>
                  <a:pt x="3818802" y="34658"/>
                  <a:pt x="3690336" y="18288"/>
                </a:cubicBezTo>
                <a:cubicBezTo>
                  <a:pt x="3561870" y="1918"/>
                  <a:pt x="3265491" y="42194"/>
                  <a:pt x="3120504" y="18288"/>
                </a:cubicBezTo>
                <a:cubicBezTo>
                  <a:pt x="2975517" y="-5618"/>
                  <a:pt x="2720254" y="36673"/>
                  <a:pt x="2333595" y="18288"/>
                </a:cubicBezTo>
                <a:cubicBezTo>
                  <a:pt x="1946936" y="-97"/>
                  <a:pt x="2097241" y="5776"/>
                  <a:pt x="1872303" y="18288"/>
                </a:cubicBezTo>
                <a:cubicBezTo>
                  <a:pt x="1647365" y="30800"/>
                  <a:pt x="1282708" y="45380"/>
                  <a:pt x="976854" y="18288"/>
                </a:cubicBezTo>
                <a:cubicBezTo>
                  <a:pt x="671000" y="-8804"/>
                  <a:pt x="408401" y="-12775"/>
                  <a:pt x="0" y="18288"/>
                </a:cubicBezTo>
                <a:cubicBezTo>
                  <a:pt x="-213" y="9468"/>
                  <a:pt x="187" y="4459"/>
                  <a:pt x="0" y="0"/>
                </a:cubicBezTo>
                <a:close/>
              </a:path>
              <a:path w="10853928" h="18288" stroke="0" extrusionOk="0">
                <a:moveTo>
                  <a:pt x="0" y="0"/>
                </a:moveTo>
                <a:cubicBezTo>
                  <a:pt x="267322" y="15284"/>
                  <a:pt x="415388" y="-21048"/>
                  <a:pt x="569831" y="0"/>
                </a:cubicBezTo>
                <a:cubicBezTo>
                  <a:pt x="724274" y="21048"/>
                  <a:pt x="769333" y="-2353"/>
                  <a:pt x="922584" y="0"/>
                </a:cubicBezTo>
                <a:cubicBezTo>
                  <a:pt x="1075835" y="2353"/>
                  <a:pt x="1399490" y="-145"/>
                  <a:pt x="1818033" y="0"/>
                </a:cubicBezTo>
                <a:cubicBezTo>
                  <a:pt x="2236576" y="145"/>
                  <a:pt x="2145330" y="5482"/>
                  <a:pt x="2387864" y="0"/>
                </a:cubicBezTo>
                <a:cubicBezTo>
                  <a:pt x="2630398" y="-5482"/>
                  <a:pt x="2793207" y="18487"/>
                  <a:pt x="2957695" y="0"/>
                </a:cubicBezTo>
                <a:cubicBezTo>
                  <a:pt x="3122183" y="-18487"/>
                  <a:pt x="3579141" y="19003"/>
                  <a:pt x="3853144" y="0"/>
                </a:cubicBezTo>
                <a:cubicBezTo>
                  <a:pt x="4127147" y="-19003"/>
                  <a:pt x="4209857" y="12211"/>
                  <a:pt x="4314436" y="0"/>
                </a:cubicBezTo>
                <a:cubicBezTo>
                  <a:pt x="4419015" y="-12211"/>
                  <a:pt x="4762459" y="-17220"/>
                  <a:pt x="5209885" y="0"/>
                </a:cubicBezTo>
                <a:cubicBezTo>
                  <a:pt x="5657311" y="17220"/>
                  <a:pt x="5692663" y="-3290"/>
                  <a:pt x="6105335" y="0"/>
                </a:cubicBezTo>
                <a:cubicBezTo>
                  <a:pt x="6518007" y="3290"/>
                  <a:pt x="6455516" y="-5124"/>
                  <a:pt x="6783705" y="0"/>
                </a:cubicBezTo>
                <a:cubicBezTo>
                  <a:pt x="7111894" y="5124"/>
                  <a:pt x="7441941" y="-17829"/>
                  <a:pt x="7679154" y="0"/>
                </a:cubicBezTo>
                <a:cubicBezTo>
                  <a:pt x="7916367" y="17829"/>
                  <a:pt x="8102967" y="-24363"/>
                  <a:pt x="8248985" y="0"/>
                </a:cubicBezTo>
                <a:cubicBezTo>
                  <a:pt x="8395003" y="24363"/>
                  <a:pt x="8552393" y="25505"/>
                  <a:pt x="8818817" y="0"/>
                </a:cubicBezTo>
                <a:cubicBezTo>
                  <a:pt x="9085241" y="-25505"/>
                  <a:pt x="9411308" y="38000"/>
                  <a:pt x="9605726" y="0"/>
                </a:cubicBezTo>
                <a:cubicBezTo>
                  <a:pt x="9800144" y="-38000"/>
                  <a:pt x="10006468" y="-25741"/>
                  <a:pt x="10175558" y="0"/>
                </a:cubicBezTo>
                <a:cubicBezTo>
                  <a:pt x="10344648" y="25741"/>
                  <a:pt x="10696282" y="695"/>
                  <a:pt x="10853928" y="0"/>
                </a:cubicBezTo>
                <a:cubicBezTo>
                  <a:pt x="10853521" y="8690"/>
                  <a:pt x="10853774" y="14141"/>
                  <a:pt x="10853928" y="18288"/>
                </a:cubicBezTo>
                <a:cubicBezTo>
                  <a:pt x="10608124" y="24255"/>
                  <a:pt x="10343415" y="22307"/>
                  <a:pt x="10067018" y="18288"/>
                </a:cubicBezTo>
                <a:cubicBezTo>
                  <a:pt x="9790621" y="14270"/>
                  <a:pt x="9843266" y="3564"/>
                  <a:pt x="9714266" y="18288"/>
                </a:cubicBezTo>
                <a:cubicBezTo>
                  <a:pt x="9585266" y="33012"/>
                  <a:pt x="9379484" y="1875"/>
                  <a:pt x="9252974" y="18288"/>
                </a:cubicBezTo>
                <a:cubicBezTo>
                  <a:pt x="9126464" y="34701"/>
                  <a:pt x="8580678" y="-4904"/>
                  <a:pt x="8357525" y="18288"/>
                </a:cubicBezTo>
                <a:cubicBezTo>
                  <a:pt x="8134372" y="41480"/>
                  <a:pt x="7903199" y="26458"/>
                  <a:pt x="7679154" y="18288"/>
                </a:cubicBezTo>
                <a:cubicBezTo>
                  <a:pt x="7455109" y="10118"/>
                  <a:pt x="7435944" y="27109"/>
                  <a:pt x="7217862" y="18288"/>
                </a:cubicBezTo>
                <a:cubicBezTo>
                  <a:pt x="6999780" y="9467"/>
                  <a:pt x="6680409" y="18985"/>
                  <a:pt x="6539492" y="18288"/>
                </a:cubicBezTo>
                <a:cubicBezTo>
                  <a:pt x="6398575" y="17592"/>
                  <a:pt x="6312077" y="33018"/>
                  <a:pt x="6186739" y="18288"/>
                </a:cubicBezTo>
                <a:cubicBezTo>
                  <a:pt x="6061401" y="3558"/>
                  <a:pt x="5947033" y="12075"/>
                  <a:pt x="5833986" y="18288"/>
                </a:cubicBezTo>
                <a:cubicBezTo>
                  <a:pt x="5720939" y="24501"/>
                  <a:pt x="5482226" y="8586"/>
                  <a:pt x="5155616" y="18288"/>
                </a:cubicBezTo>
                <a:cubicBezTo>
                  <a:pt x="4829006" y="27991"/>
                  <a:pt x="4841274" y="29316"/>
                  <a:pt x="4694324" y="18288"/>
                </a:cubicBezTo>
                <a:cubicBezTo>
                  <a:pt x="4547374" y="7260"/>
                  <a:pt x="4077675" y="7013"/>
                  <a:pt x="3907414" y="18288"/>
                </a:cubicBezTo>
                <a:cubicBezTo>
                  <a:pt x="3737153" y="29564"/>
                  <a:pt x="3538393" y="21630"/>
                  <a:pt x="3446122" y="18288"/>
                </a:cubicBezTo>
                <a:cubicBezTo>
                  <a:pt x="3353851" y="14946"/>
                  <a:pt x="2990320" y="-8091"/>
                  <a:pt x="2659212" y="18288"/>
                </a:cubicBezTo>
                <a:cubicBezTo>
                  <a:pt x="2328104" y="44667"/>
                  <a:pt x="2427653" y="9607"/>
                  <a:pt x="2306460" y="18288"/>
                </a:cubicBezTo>
                <a:cubicBezTo>
                  <a:pt x="2185267" y="26969"/>
                  <a:pt x="1719763" y="3717"/>
                  <a:pt x="1519550" y="18288"/>
                </a:cubicBezTo>
                <a:cubicBezTo>
                  <a:pt x="1319337" y="32860"/>
                  <a:pt x="1167371" y="17040"/>
                  <a:pt x="1058258" y="18288"/>
                </a:cubicBezTo>
                <a:cubicBezTo>
                  <a:pt x="949145" y="19536"/>
                  <a:pt x="780234" y="31447"/>
                  <a:pt x="705505" y="18288"/>
                </a:cubicBezTo>
                <a:cubicBezTo>
                  <a:pt x="630776" y="5129"/>
                  <a:pt x="215796" y="30056"/>
                  <a:pt x="0" y="18288"/>
                </a:cubicBezTo>
                <a:cubicBezTo>
                  <a:pt x="-53" y="11301"/>
                  <a:pt x="-649" y="7756"/>
                  <a:pt x="0" y="0"/>
                </a:cubicBezTo>
                <a:close/>
              </a:path>
            </a:pathLst>
          </a:custGeom>
          <a:solidFill>
            <a:srgbClr val="36AEC0"/>
          </a:solidFill>
          <a:ln w="38100" cap="rnd">
            <a:solidFill>
              <a:srgbClr val="36AEC0"/>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Nadpis 1">
            <a:extLst>
              <a:ext uri="{FF2B5EF4-FFF2-40B4-BE49-F238E27FC236}">
                <a16:creationId xmlns:a16="http://schemas.microsoft.com/office/drawing/2014/main" id="{9D1B8ED4-A764-744C-BA3B-5F908E2D6C93}"/>
              </a:ext>
            </a:extLst>
          </p:cNvPr>
          <p:cNvSpPr>
            <a:spLocks noGrp="1"/>
          </p:cNvSpPr>
          <p:nvPr>
            <p:ph type="title"/>
          </p:nvPr>
        </p:nvSpPr>
        <p:spPr>
          <a:xfrm>
            <a:off x="838200" y="365125"/>
            <a:ext cx="10515600" cy="1325563"/>
          </a:xfrm>
        </p:spPr>
        <p:txBody>
          <a:bodyPr>
            <a:normAutofit/>
          </a:bodyPr>
          <a:lstStyle/>
          <a:p>
            <a:r>
              <a:rPr lang="cs-CZ" sz="6600"/>
              <a:t>Jak kyberšikana probíhá?</a:t>
            </a:r>
          </a:p>
        </p:txBody>
      </p:sp>
      <p:sp>
        <p:nvSpPr>
          <p:cNvPr id="3" name="Zástupný obsah 2">
            <a:extLst>
              <a:ext uri="{FF2B5EF4-FFF2-40B4-BE49-F238E27FC236}">
                <a16:creationId xmlns:a16="http://schemas.microsoft.com/office/drawing/2014/main" id="{C30CF413-C5CF-D947-8E4C-ADD29BB0520C}"/>
              </a:ext>
            </a:extLst>
          </p:cNvPr>
          <p:cNvSpPr>
            <a:spLocks noGrp="1"/>
          </p:cNvSpPr>
          <p:nvPr>
            <p:ph idx="1"/>
          </p:nvPr>
        </p:nvSpPr>
        <p:spPr>
          <a:xfrm>
            <a:off x="838200" y="1929384"/>
            <a:ext cx="10515600" cy="4251960"/>
          </a:xfrm>
        </p:spPr>
        <p:txBody>
          <a:bodyPr>
            <a:normAutofit/>
          </a:bodyPr>
          <a:lstStyle/>
          <a:p>
            <a:r>
              <a:rPr lang="cs-CZ" dirty="0">
                <a:latin typeface="Arial" panose="020B0604020202020204" pitchFamily="34" charset="0"/>
                <a:cs typeface="Arial" panose="020B0604020202020204" pitchFamily="34" charset="0"/>
              </a:rPr>
              <a:t>Nejčastěji probíhá kyberšikana na sociálních sítích (</a:t>
            </a:r>
            <a:r>
              <a:rPr lang="cs-CZ" dirty="0" err="1">
                <a:latin typeface="Arial" panose="020B0604020202020204" pitchFamily="34" charset="0"/>
                <a:cs typeface="Arial" panose="020B0604020202020204" pitchFamily="34" charset="0"/>
              </a:rPr>
              <a:t>Facebook</a:t>
            </a:r>
            <a:r>
              <a:rPr lang="cs-CZ" dirty="0">
                <a:latin typeface="Arial" panose="020B0604020202020204" pitchFamily="34" charset="0"/>
                <a:cs typeface="Arial" panose="020B0604020202020204" pitchFamily="34" charset="0"/>
              </a:rPr>
              <a:t>, </a:t>
            </a:r>
            <a:r>
              <a:rPr lang="cs-CZ" dirty="0" err="1">
                <a:latin typeface="Arial" panose="020B0604020202020204" pitchFamily="34" charset="0"/>
                <a:cs typeface="Arial" panose="020B0604020202020204" pitchFamily="34" charset="0"/>
              </a:rPr>
              <a:t>Instagram</a:t>
            </a:r>
            <a:r>
              <a:rPr lang="cs-CZ" dirty="0">
                <a:latin typeface="Arial" panose="020B0604020202020204" pitchFamily="34" charset="0"/>
                <a:cs typeface="Arial" panose="020B0604020202020204" pitchFamily="34" charset="0"/>
              </a:rPr>
              <a:t>, </a:t>
            </a:r>
            <a:r>
              <a:rPr lang="cs-CZ" dirty="0" err="1">
                <a:latin typeface="Arial" panose="020B0604020202020204" pitchFamily="34" charset="0"/>
                <a:cs typeface="Arial" panose="020B0604020202020204" pitchFamily="34" charset="0"/>
              </a:rPr>
              <a:t>Twitter</a:t>
            </a:r>
            <a:r>
              <a:rPr lang="cs-CZ" dirty="0">
                <a:latin typeface="Arial" panose="020B0604020202020204" pitchFamily="34" charset="0"/>
                <a:cs typeface="Arial" panose="020B0604020202020204" pitchFamily="34" charset="0"/>
              </a:rPr>
              <a:t>, …).</a:t>
            </a:r>
          </a:p>
          <a:p>
            <a:r>
              <a:rPr lang="cs-CZ" dirty="0">
                <a:latin typeface="Arial" panose="020B0604020202020204" pitchFamily="34" charset="0"/>
                <a:cs typeface="Arial" panose="020B0604020202020204" pitchFamily="34" charset="0"/>
              </a:rPr>
              <a:t>Dále se může jednat o zasílání SMS zpráv, prozvánění, posílání nevhodných e-mailů.</a:t>
            </a:r>
          </a:p>
        </p:txBody>
      </p:sp>
      <p:sp>
        <p:nvSpPr>
          <p:cNvPr id="4" name="Zástupný symbol pro číslo snímku 3">
            <a:extLst>
              <a:ext uri="{FF2B5EF4-FFF2-40B4-BE49-F238E27FC236}">
                <a16:creationId xmlns:a16="http://schemas.microsoft.com/office/drawing/2014/main" id="{CCB0EDFC-8586-A34F-82CC-48283AEC1FBF}"/>
              </a:ext>
            </a:extLst>
          </p:cNvPr>
          <p:cNvSpPr>
            <a:spLocks noGrp="1"/>
          </p:cNvSpPr>
          <p:nvPr>
            <p:ph type="sldNum" sz="quarter" idx="12"/>
          </p:nvPr>
        </p:nvSpPr>
        <p:spPr/>
        <p:txBody>
          <a:bodyPr/>
          <a:lstStyle/>
          <a:p>
            <a:fld id="{A7CD31F4-64FA-4BA0-9498-67783267A8C8}" type="slidenum">
              <a:rPr lang="en-US" smtClean="0"/>
              <a:t>4</a:t>
            </a:fld>
            <a:endParaRPr lang="en-US"/>
          </a:p>
        </p:txBody>
      </p:sp>
    </p:spTree>
    <p:extLst>
      <p:ext uri="{BB962C8B-B14F-4D97-AF65-F5344CB8AC3E}">
        <p14:creationId xmlns:p14="http://schemas.microsoft.com/office/powerpoint/2010/main" val="12954668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5" name="Rectangle 34">
            <a:extLst>
              <a:ext uri="{FF2B5EF4-FFF2-40B4-BE49-F238E27FC236}">
                <a16:creationId xmlns:a16="http://schemas.microsoft.com/office/drawing/2014/main" id="{247B6BBF-09F2-4A29-AE4E-3771E29248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Nadpis 1">
            <a:extLst>
              <a:ext uri="{FF2B5EF4-FFF2-40B4-BE49-F238E27FC236}">
                <a16:creationId xmlns:a16="http://schemas.microsoft.com/office/drawing/2014/main" id="{B5BF42C4-8696-1541-8CD5-CDE6B1E9FA64}"/>
              </a:ext>
            </a:extLst>
          </p:cNvPr>
          <p:cNvSpPr>
            <a:spLocks noGrp="1"/>
          </p:cNvSpPr>
          <p:nvPr>
            <p:ph type="title"/>
          </p:nvPr>
        </p:nvSpPr>
        <p:spPr>
          <a:xfrm>
            <a:off x="635000" y="634029"/>
            <a:ext cx="10921640" cy="1314698"/>
          </a:xfrm>
        </p:spPr>
        <p:txBody>
          <a:bodyPr anchor="ctr">
            <a:normAutofit/>
          </a:bodyPr>
          <a:lstStyle/>
          <a:p>
            <a:pPr algn="ctr">
              <a:lnSpc>
                <a:spcPct val="90000"/>
              </a:lnSpc>
            </a:pPr>
            <a:r>
              <a:rPr lang="cs-CZ" sz="4000"/>
              <a:t>Jak kyberšikana probíhá na sociálních sítích?</a:t>
            </a:r>
          </a:p>
        </p:txBody>
      </p:sp>
      <p:sp>
        <p:nvSpPr>
          <p:cNvPr id="37" name="Rectangle 22">
            <a:extLst>
              <a:ext uri="{FF2B5EF4-FFF2-40B4-BE49-F238E27FC236}">
                <a16:creationId xmlns:a16="http://schemas.microsoft.com/office/drawing/2014/main" id="{535742DD-1B16-4E9D-B715-0D74B4574A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648305" y="2241737"/>
            <a:ext cx="10900219" cy="18288"/>
          </a:xfrm>
          <a:custGeom>
            <a:avLst/>
            <a:gdLst>
              <a:gd name="connsiteX0" fmla="*/ 0 w 10900219"/>
              <a:gd name="connsiteY0" fmla="*/ 0 h 18288"/>
              <a:gd name="connsiteX1" fmla="*/ 463259 w 10900219"/>
              <a:gd name="connsiteY1" fmla="*/ 0 h 18288"/>
              <a:gd name="connsiteX2" fmla="*/ 1144523 w 10900219"/>
              <a:gd name="connsiteY2" fmla="*/ 0 h 18288"/>
              <a:gd name="connsiteX3" fmla="*/ 1934789 w 10900219"/>
              <a:gd name="connsiteY3" fmla="*/ 0 h 18288"/>
              <a:gd name="connsiteX4" fmla="*/ 2289046 w 10900219"/>
              <a:gd name="connsiteY4" fmla="*/ 0 h 18288"/>
              <a:gd name="connsiteX5" fmla="*/ 2643303 w 10900219"/>
              <a:gd name="connsiteY5" fmla="*/ 0 h 18288"/>
              <a:gd name="connsiteX6" fmla="*/ 3542571 w 10900219"/>
              <a:gd name="connsiteY6" fmla="*/ 0 h 18288"/>
              <a:gd name="connsiteX7" fmla="*/ 4223835 w 10900219"/>
              <a:gd name="connsiteY7" fmla="*/ 0 h 18288"/>
              <a:gd name="connsiteX8" fmla="*/ 4578092 w 10900219"/>
              <a:gd name="connsiteY8" fmla="*/ 0 h 18288"/>
              <a:gd name="connsiteX9" fmla="*/ 5259356 w 10900219"/>
              <a:gd name="connsiteY9" fmla="*/ 0 h 18288"/>
              <a:gd name="connsiteX10" fmla="*/ 6158624 w 10900219"/>
              <a:gd name="connsiteY10" fmla="*/ 0 h 18288"/>
              <a:gd name="connsiteX11" fmla="*/ 6730885 w 10900219"/>
              <a:gd name="connsiteY11" fmla="*/ 0 h 18288"/>
              <a:gd name="connsiteX12" fmla="*/ 7303147 w 10900219"/>
              <a:gd name="connsiteY12" fmla="*/ 0 h 18288"/>
              <a:gd name="connsiteX13" fmla="*/ 7984410 w 10900219"/>
              <a:gd name="connsiteY13" fmla="*/ 0 h 18288"/>
              <a:gd name="connsiteX14" fmla="*/ 8774676 w 10900219"/>
              <a:gd name="connsiteY14" fmla="*/ 0 h 18288"/>
              <a:gd name="connsiteX15" fmla="*/ 9564942 w 10900219"/>
              <a:gd name="connsiteY15" fmla="*/ 0 h 18288"/>
              <a:gd name="connsiteX16" fmla="*/ 10900219 w 10900219"/>
              <a:gd name="connsiteY16" fmla="*/ 0 h 18288"/>
              <a:gd name="connsiteX17" fmla="*/ 10900219 w 10900219"/>
              <a:gd name="connsiteY17" fmla="*/ 18288 h 18288"/>
              <a:gd name="connsiteX18" fmla="*/ 10436960 w 10900219"/>
              <a:gd name="connsiteY18" fmla="*/ 18288 h 18288"/>
              <a:gd name="connsiteX19" fmla="*/ 9537692 w 10900219"/>
              <a:gd name="connsiteY19" fmla="*/ 18288 h 18288"/>
              <a:gd name="connsiteX20" fmla="*/ 8856428 w 10900219"/>
              <a:gd name="connsiteY20" fmla="*/ 18288 h 18288"/>
              <a:gd name="connsiteX21" fmla="*/ 8502171 w 10900219"/>
              <a:gd name="connsiteY21" fmla="*/ 18288 h 18288"/>
              <a:gd name="connsiteX22" fmla="*/ 7820907 w 10900219"/>
              <a:gd name="connsiteY22" fmla="*/ 18288 h 18288"/>
              <a:gd name="connsiteX23" fmla="*/ 7248646 w 10900219"/>
              <a:gd name="connsiteY23" fmla="*/ 18288 h 18288"/>
              <a:gd name="connsiteX24" fmla="*/ 6676384 w 10900219"/>
              <a:gd name="connsiteY24" fmla="*/ 18288 h 18288"/>
              <a:gd name="connsiteX25" fmla="*/ 6104123 w 10900219"/>
              <a:gd name="connsiteY25" fmla="*/ 18288 h 18288"/>
              <a:gd name="connsiteX26" fmla="*/ 5531861 w 10900219"/>
              <a:gd name="connsiteY26" fmla="*/ 18288 h 18288"/>
              <a:gd name="connsiteX27" fmla="*/ 4741595 w 10900219"/>
              <a:gd name="connsiteY27" fmla="*/ 18288 h 18288"/>
              <a:gd name="connsiteX28" fmla="*/ 4060332 w 10900219"/>
              <a:gd name="connsiteY28" fmla="*/ 18288 h 18288"/>
              <a:gd name="connsiteX29" fmla="*/ 3706074 w 10900219"/>
              <a:gd name="connsiteY29" fmla="*/ 18288 h 18288"/>
              <a:gd name="connsiteX30" fmla="*/ 3133813 w 10900219"/>
              <a:gd name="connsiteY30" fmla="*/ 18288 h 18288"/>
              <a:gd name="connsiteX31" fmla="*/ 2343547 w 10900219"/>
              <a:gd name="connsiteY31" fmla="*/ 18288 h 18288"/>
              <a:gd name="connsiteX32" fmla="*/ 1880288 w 10900219"/>
              <a:gd name="connsiteY32" fmla="*/ 18288 h 18288"/>
              <a:gd name="connsiteX33" fmla="*/ 981020 w 10900219"/>
              <a:gd name="connsiteY33" fmla="*/ 18288 h 18288"/>
              <a:gd name="connsiteX34" fmla="*/ 0 w 10900219"/>
              <a:gd name="connsiteY34" fmla="*/ 18288 h 18288"/>
              <a:gd name="connsiteX35" fmla="*/ 0 w 10900219"/>
              <a:gd name="connsiteY35"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900219" h="18288" fill="none" extrusionOk="0">
                <a:moveTo>
                  <a:pt x="0" y="0"/>
                </a:moveTo>
                <a:cubicBezTo>
                  <a:pt x="118469" y="-6619"/>
                  <a:pt x="329397" y="-5525"/>
                  <a:pt x="463259" y="0"/>
                </a:cubicBezTo>
                <a:cubicBezTo>
                  <a:pt x="597121" y="5525"/>
                  <a:pt x="866598" y="4881"/>
                  <a:pt x="1144523" y="0"/>
                </a:cubicBezTo>
                <a:cubicBezTo>
                  <a:pt x="1422448" y="-4881"/>
                  <a:pt x="1761178" y="17159"/>
                  <a:pt x="1934789" y="0"/>
                </a:cubicBezTo>
                <a:cubicBezTo>
                  <a:pt x="2108400" y="-17159"/>
                  <a:pt x="2119134" y="-4032"/>
                  <a:pt x="2289046" y="0"/>
                </a:cubicBezTo>
                <a:cubicBezTo>
                  <a:pt x="2458958" y="4032"/>
                  <a:pt x="2472610" y="15385"/>
                  <a:pt x="2643303" y="0"/>
                </a:cubicBezTo>
                <a:cubicBezTo>
                  <a:pt x="2813996" y="-15385"/>
                  <a:pt x="3334189" y="-21234"/>
                  <a:pt x="3542571" y="0"/>
                </a:cubicBezTo>
                <a:cubicBezTo>
                  <a:pt x="3750953" y="21234"/>
                  <a:pt x="3991639" y="13212"/>
                  <a:pt x="4223835" y="0"/>
                </a:cubicBezTo>
                <a:cubicBezTo>
                  <a:pt x="4456031" y="-13212"/>
                  <a:pt x="4466914" y="13318"/>
                  <a:pt x="4578092" y="0"/>
                </a:cubicBezTo>
                <a:cubicBezTo>
                  <a:pt x="4689270" y="-13318"/>
                  <a:pt x="5120635" y="31363"/>
                  <a:pt x="5259356" y="0"/>
                </a:cubicBezTo>
                <a:cubicBezTo>
                  <a:pt x="5398077" y="-31363"/>
                  <a:pt x="5954119" y="-7091"/>
                  <a:pt x="6158624" y="0"/>
                </a:cubicBezTo>
                <a:cubicBezTo>
                  <a:pt x="6363129" y="7091"/>
                  <a:pt x="6535071" y="-8480"/>
                  <a:pt x="6730885" y="0"/>
                </a:cubicBezTo>
                <a:cubicBezTo>
                  <a:pt x="6926699" y="8480"/>
                  <a:pt x="7091018" y="19194"/>
                  <a:pt x="7303147" y="0"/>
                </a:cubicBezTo>
                <a:cubicBezTo>
                  <a:pt x="7515276" y="-19194"/>
                  <a:pt x="7840361" y="30755"/>
                  <a:pt x="7984410" y="0"/>
                </a:cubicBezTo>
                <a:cubicBezTo>
                  <a:pt x="8128459" y="-30755"/>
                  <a:pt x="8498590" y="39460"/>
                  <a:pt x="8774676" y="0"/>
                </a:cubicBezTo>
                <a:cubicBezTo>
                  <a:pt x="9050762" y="-39460"/>
                  <a:pt x="9204381" y="36508"/>
                  <a:pt x="9564942" y="0"/>
                </a:cubicBezTo>
                <a:cubicBezTo>
                  <a:pt x="9925503" y="-36508"/>
                  <a:pt x="10235542" y="59225"/>
                  <a:pt x="10900219" y="0"/>
                </a:cubicBezTo>
                <a:cubicBezTo>
                  <a:pt x="10900865" y="4451"/>
                  <a:pt x="10900709" y="9226"/>
                  <a:pt x="10900219" y="18288"/>
                </a:cubicBezTo>
                <a:cubicBezTo>
                  <a:pt x="10675942" y="21751"/>
                  <a:pt x="10609372" y="26977"/>
                  <a:pt x="10436960" y="18288"/>
                </a:cubicBezTo>
                <a:cubicBezTo>
                  <a:pt x="10264548" y="9599"/>
                  <a:pt x="9961150" y="-11074"/>
                  <a:pt x="9537692" y="18288"/>
                </a:cubicBezTo>
                <a:cubicBezTo>
                  <a:pt x="9114234" y="47650"/>
                  <a:pt x="9087386" y="35169"/>
                  <a:pt x="8856428" y="18288"/>
                </a:cubicBezTo>
                <a:cubicBezTo>
                  <a:pt x="8625470" y="1407"/>
                  <a:pt x="8634361" y="13786"/>
                  <a:pt x="8502171" y="18288"/>
                </a:cubicBezTo>
                <a:cubicBezTo>
                  <a:pt x="8369981" y="22790"/>
                  <a:pt x="8132296" y="22561"/>
                  <a:pt x="7820907" y="18288"/>
                </a:cubicBezTo>
                <a:cubicBezTo>
                  <a:pt x="7509518" y="14015"/>
                  <a:pt x="7432447" y="29431"/>
                  <a:pt x="7248646" y="18288"/>
                </a:cubicBezTo>
                <a:cubicBezTo>
                  <a:pt x="7064845" y="7145"/>
                  <a:pt x="6954380" y="2746"/>
                  <a:pt x="6676384" y="18288"/>
                </a:cubicBezTo>
                <a:cubicBezTo>
                  <a:pt x="6398388" y="33830"/>
                  <a:pt x="6292480" y="-4579"/>
                  <a:pt x="6104123" y="18288"/>
                </a:cubicBezTo>
                <a:cubicBezTo>
                  <a:pt x="5915766" y="41155"/>
                  <a:pt x="5703359" y="-8437"/>
                  <a:pt x="5531861" y="18288"/>
                </a:cubicBezTo>
                <a:cubicBezTo>
                  <a:pt x="5360363" y="45013"/>
                  <a:pt x="5056784" y="-12121"/>
                  <a:pt x="4741595" y="18288"/>
                </a:cubicBezTo>
                <a:cubicBezTo>
                  <a:pt x="4426406" y="48697"/>
                  <a:pt x="4364529" y="-10910"/>
                  <a:pt x="4060332" y="18288"/>
                </a:cubicBezTo>
                <a:cubicBezTo>
                  <a:pt x="3756135" y="47486"/>
                  <a:pt x="3816049" y="13364"/>
                  <a:pt x="3706074" y="18288"/>
                </a:cubicBezTo>
                <a:cubicBezTo>
                  <a:pt x="3596099" y="23212"/>
                  <a:pt x="3382238" y="37686"/>
                  <a:pt x="3133813" y="18288"/>
                </a:cubicBezTo>
                <a:cubicBezTo>
                  <a:pt x="2885388" y="-1110"/>
                  <a:pt x="2523125" y="15465"/>
                  <a:pt x="2343547" y="18288"/>
                </a:cubicBezTo>
                <a:cubicBezTo>
                  <a:pt x="2163969" y="21111"/>
                  <a:pt x="1985160" y="33196"/>
                  <a:pt x="1880288" y="18288"/>
                </a:cubicBezTo>
                <a:cubicBezTo>
                  <a:pt x="1775416" y="3380"/>
                  <a:pt x="1261751" y="-9914"/>
                  <a:pt x="981020" y="18288"/>
                </a:cubicBezTo>
                <a:cubicBezTo>
                  <a:pt x="700289" y="46490"/>
                  <a:pt x="314212" y="-15659"/>
                  <a:pt x="0" y="18288"/>
                </a:cubicBezTo>
                <a:cubicBezTo>
                  <a:pt x="-213" y="9468"/>
                  <a:pt x="187" y="4459"/>
                  <a:pt x="0" y="0"/>
                </a:cubicBezTo>
                <a:close/>
              </a:path>
              <a:path w="10900219" h="18288" stroke="0" extrusionOk="0">
                <a:moveTo>
                  <a:pt x="0" y="0"/>
                </a:moveTo>
                <a:cubicBezTo>
                  <a:pt x="269624" y="3698"/>
                  <a:pt x="383061" y="-5818"/>
                  <a:pt x="572261" y="0"/>
                </a:cubicBezTo>
                <a:cubicBezTo>
                  <a:pt x="761461" y="5818"/>
                  <a:pt x="826360" y="-1890"/>
                  <a:pt x="926519" y="0"/>
                </a:cubicBezTo>
                <a:cubicBezTo>
                  <a:pt x="1026678" y="1890"/>
                  <a:pt x="1621671" y="-1096"/>
                  <a:pt x="1825787" y="0"/>
                </a:cubicBezTo>
                <a:cubicBezTo>
                  <a:pt x="2029903" y="1096"/>
                  <a:pt x="2212612" y="17145"/>
                  <a:pt x="2398048" y="0"/>
                </a:cubicBezTo>
                <a:cubicBezTo>
                  <a:pt x="2583484" y="-17145"/>
                  <a:pt x="2739759" y="-14168"/>
                  <a:pt x="2970310" y="0"/>
                </a:cubicBezTo>
                <a:cubicBezTo>
                  <a:pt x="3200861" y="14168"/>
                  <a:pt x="3502691" y="33180"/>
                  <a:pt x="3869578" y="0"/>
                </a:cubicBezTo>
                <a:cubicBezTo>
                  <a:pt x="4236465" y="-33180"/>
                  <a:pt x="4122134" y="-10470"/>
                  <a:pt x="4332837" y="0"/>
                </a:cubicBezTo>
                <a:cubicBezTo>
                  <a:pt x="4543540" y="10470"/>
                  <a:pt x="4834652" y="3572"/>
                  <a:pt x="5232105" y="0"/>
                </a:cubicBezTo>
                <a:cubicBezTo>
                  <a:pt x="5629558" y="-3572"/>
                  <a:pt x="5773178" y="-6604"/>
                  <a:pt x="6131373" y="0"/>
                </a:cubicBezTo>
                <a:cubicBezTo>
                  <a:pt x="6489568" y="6604"/>
                  <a:pt x="6621532" y="18870"/>
                  <a:pt x="6812637" y="0"/>
                </a:cubicBezTo>
                <a:cubicBezTo>
                  <a:pt x="7003742" y="-18870"/>
                  <a:pt x="7311146" y="18959"/>
                  <a:pt x="7711905" y="0"/>
                </a:cubicBezTo>
                <a:cubicBezTo>
                  <a:pt x="8112664" y="-18959"/>
                  <a:pt x="8080793" y="-24744"/>
                  <a:pt x="8284166" y="0"/>
                </a:cubicBezTo>
                <a:cubicBezTo>
                  <a:pt x="8487539" y="24744"/>
                  <a:pt x="8615041" y="-1627"/>
                  <a:pt x="8856428" y="0"/>
                </a:cubicBezTo>
                <a:cubicBezTo>
                  <a:pt x="9097815" y="1627"/>
                  <a:pt x="9475052" y="26322"/>
                  <a:pt x="9646694" y="0"/>
                </a:cubicBezTo>
                <a:cubicBezTo>
                  <a:pt x="9818336" y="-26322"/>
                  <a:pt x="9938906" y="-121"/>
                  <a:pt x="10218955" y="0"/>
                </a:cubicBezTo>
                <a:cubicBezTo>
                  <a:pt x="10499004" y="121"/>
                  <a:pt x="10697467" y="15326"/>
                  <a:pt x="10900219" y="0"/>
                </a:cubicBezTo>
                <a:cubicBezTo>
                  <a:pt x="10899812" y="8690"/>
                  <a:pt x="10900065" y="14141"/>
                  <a:pt x="10900219" y="18288"/>
                </a:cubicBezTo>
                <a:cubicBezTo>
                  <a:pt x="10543007" y="31201"/>
                  <a:pt x="10472057" y="15684"/>
                  <a:pt x="10109953" y="18288"/>
                </a:cubicBezTo>
                <a:cubicBezTo>
                  <a:pt x="9747849" y="20892"/>
                  <a:pt x="9872856" y="33007"/>
                  <a:pt x="9755696" y="18288"/>
                </a:cubicBezTo>
                <a:cubicBezTo>
                  <a:pt x="9638536" y="3569"/>
                  <a:pt x="9442681" y="6596"/>
                  <a:pt x="9292437" y="18288"/>
                </a:cubicBezTo>
                <a:cubicBezTo>
                  <a:pt x="9142193" y="29980"/>
                  <a:pt x="8817861" y="-11343"/>
                  <a:pt x="8393169" y="18288"/>
                </a:cubicBezTo>
                <a:cubicBezTo>
                  <a:pt x="7968477" y="47919"/>
                  <a:pt x="7919655" y="23228"/>
                  <a:pt x="7711905" y="18288"/>
                </a:cubicBezTo>
                <a:cubicBezTo>
                  <a:pt x="7504155" y="13348"/>
                  <a:pt x="7365667" y="6452"/>
                  <a:pt x="7248646" y="18288"/>
                </a:cubicBezTo>
                <a:cubicBezTo>
                  <a:pt x="7131625" y="30124"/>
                  <a:pt x="6776155" y="2871"/>
                  <a:pt x="6567382" y="18288"/>
                </a:cubicBezTo>
                <a:cubicBezTo>
                  <a:pt x="6358609" y="33705"/>
                  <a:pt x="6372933" y="1091"/>
                  <a:pt x="6213125" y="18288"/>
                </a:cubicBezTo>
                <a:cubicBezTo>
                  <a:pt x="6053317" y="35485"/>
                  <a:pt x="5980913" y="1290"/>
                  <a:pt x="5858868" y="18288"/>
                </a:cubicBezTo>
                <a:cubicBezTo>
                  <a:pt x="5736823" y="35286"/>
                  <a:pt x="5481395" y="5492"/>
                  <a:pt x="5177604" y="18288"/>
                </a:cubicBezTo>
                <a:cubicBezTo>
                  <a:pt x="4873813" y="31084"/>
                  <a:pt x="4854222" y="37160"/>
                  <a:pt x="4714345" y="18288"/>
                </a:cubicBezTo>
                <a:cubicBezTo>
                  <a:pt x="4574468" y="-584"/>
                  <a:pt x="4298550" y="22981"/>
                  <a:pt x="3924079" y="18288"/>
                </a:cubicBezTo>
                <a:cubicBezTo>
                  <a:pt x="3549608" y="13595"/>
                  <a:pt x="3645461" y="-921"/>
                  <a:pt x="3460820" y="18288"/>
                </a:cubicBezTo>
                <a:cubicBezTo>
                  <a:pt x="3276179" y="37497"/>
                  <a:pt x="3004470" y="-15027"/>
                  <a:pt x="2670554" y="18288"/>
                </a:cubicBezTo>
                <a:cubicBezTo>
                  <a:pt x="2336638" y="51603"/>
                  <a:pt x="2425773" y="17517"/>
                  <a:pt x="2316297" y="18288"/>
                </a:cubicBezTo>
                <a:cubicBezTo>
                  <a:pt x="2206821" y="19059"/>
                  <a:pt x="1757890" y="42158"/>
                  <a:pt x="1526031" y="18288"/>
                </a:cubicBezTo>
                <a:cubicBezTo>
                  <a:pt x="1294172" y="-5582"/>
                  <a:pt x="1213137" y="12281"/>
                  <a:pt x="1062771" y="18288"/>
                </a:cubicBezTo>
                <a:cubicBezTo>
                  <a:pt x="912405" y="24295"/>
                  <a:pt x="829444" y="7304"/>
                  <a:pt x="708514" y="18288"/>
                </a:cubicBezTo>
                <a:cubicBezTo>
                  <a:pt x="587584" y="29272"/>
                  <a:pt x="227877" y="37311"/>
                  <a:pt x="0" y="18288"/>
                </a:cubicBezTo>
                <a:cubicBezTo>
                  <a:pt x="-53" y="11301"/>
                  <a:pt x="-649" y="7756"/>
                  <a:pt x="0" y="0"/>
                </a:cubicBezTo>
                <a:close/>
              </a:path>
            </a:pathLst>
          </a:custGeom>
          <a:solidFill>
            <a:srgbClr val="36AEC0"/>
          </a:solidFill>
          <a:ln w="34925">
            <a:solidFill>
              <a:srgbClr val="36AEC0"/>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2" name="Zástupný obsah 2">
            <a:extLst>
              <a:ext uri="{FF2B5EF4-FFF2-40B4-BE49-F238E27FC236}">
                <a16:creationId xmlns:a16="http://schemas.microsoft.com/office/drawing/2014/main" id="{28F6D235-DA8E-4BEA-87CC-F9AC32C3A981}"/>
              </a:ext>
            </a:extLst>
          </p:cNvPr>
          <p:cNvGraphicFramePr>
            <a:graphicFrameLocks noGrp="1"/>
          </p:cNvGraphicFramePr>
          <p:nvPr>
            <p:ph idx="1"/>
            <p:extLst>
              <p:ext uri="{D42A27DB-BD31-4B8C-83A1-F6EECF244321}">
                <p14:modId xmlns:p14="http://schemas.microsoft.com/office/powerpoint/2010/main" val="3859454535"/>
              </p:ext>
            </p:extLst>
          </p:nvPr>
        </p:nvGraphicFramePr>
        <p:xfrm>
          <a:off x="632647" y="2805098"/>
          <a:ext cx="10915869" cy="347894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Zástupný symbol pro číslo snímku 6">
            <a:extLst>
              <a:ext uri="{FF2B5EF4-FFF2-40B4-BE49-F238E27FC236}">
                <a16:creationId xmlns:a16="http://schemas.microsoft.com/office/drawing/2014/main" id="{FB930666-010A-4343-9D8E-17028A36C243}"/>
              </a:ext>
            </a:extLst>
          </p:cNvPr>
          <p:cNvSpPr>
            <a:spLocks noGrp="1"/>
          </p:cNvSpPr>
          <p:nvPr>
            <p:ph type="sldNum" sz="quarter" idx="12"/>
          </p:nvPr>
        </p:nvSpPr>
        <p:spPr/>
        <p:txBody>
          <a:bodyPr/>
          <a:lstStyle/>
          <a:p>
            <a:fld id="{A7CD31F4-64FA-4BA0-9498-67783267A8C8}" type="slidenum">
              <a:rPr lang="en-US" smtClean="0"/>
              <a:t>5</a:t>
            </a:fld>
            <a:endParaRPr lang="en-US"/>
          </a:p>
        </p:txBody>
      </p:sp>
    </p:spTree>
    <p:extLst>
      <p:ext uri="{BB962C8B-B14F-4D97-AF65-F5344CB8AC3E}">
        <p14:creationId xmlns:p14="http://schemas.microsoft.com/office/powerpoint/2010/main" val="26202829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247B6BBF-09F2-4A29-AE4E-3771E29248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Nadpis 1">
            <a:extLst>
              <a:ext uri="{FF2B5EF4-FFF2-40B4-BE49-F238E27FC236}">
                <a16:creationId xmlns:a16="http://schemas.microsoft.com/office/drawing/2014/main" id="{41BBE611-FB3D-D448-99DE-A6DC37754CF1}"/>
              </a:ext>
            </a:extLst>
          </p:cNvPr>
          <p:cNvSpPr>
            <a:spLocks noGrp="1"/>
          </p:cNvSpPr>
          <p:nvPr>
            <p:ph type="title"/>
          </p:nvPr>
        </p:nvSpPr>
        <p:spPr>
          <a:xfrm>
            <a:off x="635000" y="634029"/>
            <a:ext cx="10921640" cy="1314698"/>
          </a:xfrm>
        </p:spPr>
        <p:txBody>
          <a:bodyPr anchor="ctr">
            <a:normAutofit/>
          </a:bodyPr>
          <a:lstStyle/>
          <a:p>
            <a:pPr algn="ctr"/>
            <a:r>
              <a:rPr lang="cs-CZ" sz="6700"/>
              <a:t>Jak kyberšikana probíhá ?</a:t>
            </a:r>
          </a:p>
        </p:txBody>
      </p:sp>
      <p:sp>
        <p:nvSpPr>
          <p:cNvPr id="12" name="Rectangle 22">
            <a:extLst>
              <a:ext uri="{FF2B5EF4-FFF2-40B4-BE49-F238E27FC236}">
                <a16:creationId xmlns:a16="http://schemas.microsoft.com/office/drawing/2014/main" id="{535742DD-1B16-4E9D-B715-0D74B4574A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648305" y="2241737"/>
            <a:ext cx="10900219" cy="18288"/>
          </a:xfrm>
          <a:custGeom>
            <a:avLst/>
            <a:gdLst>
              <a:gd name="connsiteX0" fmla="*/ 0 w 10900219"/>
              <a:gd name="connsiteY0" fmla="*/ 0 h 18288"/>
              <a:gd name="connsiteX1" fmla="*/ 463259 w 10900219"/>
              <a:gd name="connsiteY1" fmla="*/ 0 h 18288"/>
              <a:gd name="connsiteX2" fmla="*/ 1144523 w 10900219"/>
              <a:gd name="connsiteY2" fmla="*/ 0 h 18288"/>
              <a:gd name="connsiteX3" fmla="*/ 1934789 w 10900219"/>
              <a:gd name="connsiteY3" fmla="*/ 0 h 18288"/>
              <a:gd name="connsiteX4" fmla="*/ 2289046 w 10900219"/>
              <a:gd name="connsiteY4" fmla="*/ 0 h 18288"/>
              <a:gd name="connsiteX5" fmla="*/ 2643303 w 10900219"/>
              <a:gd name="connsiteY5" fmla="*/ 0 h 18288"/>
              <a:gd name="connsiteX6" fmla="*/ 3542571 w 10900219"/>
              <a:gd name="connsiteY6" fmla="*/ 0 h 18288"/>
              <a:gd name="connsiteX7" fmla="*/ 4223835 w 10900219"/>
              <a:gd name="connsiteY7" fmla="*/ 0 h 18288"/>
              <a:gd name="connsiteX8" fmla="*/ 4578092 w 10900219"/>
              <a:gd name="connsiteY8" fmla="*/ 0 h 18288"/>
              <a:gd name="connsiteX9" fmla="*/ 5259356 w 10900219"/>
              <a:gd name="connsiteY9" fmla="*/ 0 h 18288"/>
              <a:gd name="connsiteX10" fmla="*/ 6158624 w 10900219"/>
              <a:gd name="connsiteY10" fmla="*/ 0 h 18288"/>
              <a:gd name="connsiteX11" fmla="*/ 6730885 w 10900219"/>
              <a:gd name="connsiteY11" fmla="*/ 0 h 18288"/>
              <a:gd name="connsiteX12" fmla="*/ 7303147 w 10900219"/>
              <a:gd name="connsiteY12" fmla="*/ 0 h 18288"/>
              <a:gd name="connsiteX13" fmla="*/ 7984410 w 10900219"/>
              <a:gd name="connsiteY13" fmla="*/ 0 h 18288"/>
              <a:gd name="connsiteX14" fmla="*/ 8774676 w 10900219"/>
              <a:gd name="connsiteY14" fmla="*/ 0 h 18288"/>
              <a:gd name="connsiteX15" fmla="*/ 9564942 w 10900219"/>
              <a:gd name="connsiteY15" fmla="*/ 0 h 18288"/>
              <a:gd name="connsiteX16" fmla="*/ 10900219 w 10900219"/>
              <a:gd name="connsiteY16" fmla="*/ 0 h 18288"/>
              <a:gd name="connsiteX17" fmla="*/ 10900219 w 10900219"/>
              <a:gd name="connsiteY17" fmla="*/ 18288 h 18288"/>
              <a:gd name="connsiteX18" fmla="*/ 10436960 w 10900219"/>
              <a:gd name="connsiteY18" fmla="*/ 18288 h 18288"/>
              <a:gd name="connsiteX19" fmla="*/ 9537692 w 10900219"/>
              <a:gd name="connsiteY19" fmla="*/ 18288 h 18288"/>
              <a:gd name="connsiteX20" fmla="*/ 8856428 w 10900219"/>
              <a:gd name="connsiteY20" fmla="*/ 18288 h 18288"/>
              <a:gd name="connsiteX21" fmla="*/ 8502171 w 10900219"/>
              <a:gd name="connsiteY21" fmla="*/ 18288 h 18288"/>
              <a:gd name="connsiteX22" fmla="*/ 7820907 w 10900219"/>
              <a:gd name="connsiteY22" fmla="*/ 18288 h 18288"/>
              <a:gd name="connsiteX23" fmla="*/ 7248646 w 10900219"/>
              <a:gd name="connsiteY23" fmla="*/ 18288 h 18288"/>
              <a:gd name="connsiteX24" fmla="*/ 6676384 w 10900219"/>
              <a:gd name="connsiteY24" fmla="*/ 18288 h 18288"/>
              <a:gd name="connsiteX25" fmla="*/ 6104123 w 10900219"/>
              <a:gd name="connsiteY25" fmla="*/ 18288 h 18288"/>
              <a:gd name="connsiteX26" fmla="*/ 5531861 w 10900219"/>
              <a:gd name="connsiteY26" fmla="*/ 18288 h 18288"/>
              <a:gd name="connsiteX27" fmla="*/ 4741595 w 10900219"/>
              <a:gd name="connsiteY27" fmla="*/ 18288 h 18288"/>
              <a:gd name="connsiteX28" fmla="*/ 4060332 w 10900219"/>
              <a:gd name="connsiteY28" fmla="*/ 18288 h 18288"/>
              <a:gd name="connsiteX29" fmla="*/ 3706074 w 10900219"/>
              <a:gd name="connsiteY29" fmla="*/ 18288 h 18288"/>
              <a:gd name="connsiteX30" fmla="*/ 3133813 w 10900219"/>
              <a:gd name="connsiteY30" fmla="*/ 18288 h 18288"/>
              <a:gd name="connsiteX31" fmla="*/ 2343547 w 10900219"/>
              <a:gd name="connsiteY31" fmla="*/ 18288 h 18288"/>
              <a:gd name="connsiteX32" fmla="*/ 1880288 w 10900219"/>
              <a:gd name="connsiteY32" fmla="*/ 18288 h 18288"/>
              <a:gd name="connsiteX33" fmla="*/ 981020 w 10900219"/>
              <a:gd name="connsiteY33" fmla="*/ 18288 h 18288"/>
              <a:gd name="connsiteX34" fmla="*/ 0 w 10900219"/>
              <a:gd name="connsiteY34" fmla="*/ 18288 h 18288"/>
              <a:gd name="connsiteX35" fmla="*/ 0 w 10900219"/>
              <a:gd name="connsiteY35"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900219" h="18288" fill="none" extrusionOk="0">
                <a:moveTo>
                  <a:pt x="0" y="0"/>
                </a:moveTo>
                <a:cubicBezTo>
                  <a:pt x="118469" y="-6619"/>
                  <a:pt x="329397" y="-5525"/>
                  <a:pt x="463259" y="0"/>
                </a:cubicBezTo>
                <a:cubicBezTo>
                  <a:pt x="597121" y="5525"/>
                  <a:pt x="866598" y="4881"/>
                  <a:pt x="1144523" y="0"/>
                </a:cubicBezTo>
                <a:cubicBezTo>
                  <a:pt x="1422448" y="-4881"/>
                  <a:pt x="1761178" y="17159"/>
                  <a:pt x="1934789" y="0"/>
                </a:cubicBezTo>
                <a:cubicBezTo>
                  <a:pt x="2108400" y="-17159"/>
                  <a:pt x="2119134" y="-4032"/>
                  <a:pt x="2289046" y="0"/>
                </a:cubicBezTo>
                <a:cubicBezTo>
                  <a:pt x="2458958" y="4032"/>
                  <a:pt x="2472610" y="15385"/>
                  <a:pt x="2643303" y="0"/>
                </a:cubicBezTo>
                <a:cubicBezTo>
                  <a:pt x="2813996" y="-15385"/>
                  <a:pt x="3334189" y="-21234"/>
                  <a:pt x="3542571" y="0"/>
                </a:cubicBezTo>
                <a:cubicBezTo>
                  <a:pt x="3750953" y="21234"/>
                  <a:pt x="3991639" y="13212"/>
                  <a:pt x="4223835" y="0"/>
                </a:cubicBezTo>
                <a:cubicBezTo>
                  <a:pt x="4456031" y="-13212"/>
                  <a:pt x="4466914" y="13318"/>
                  <a:pt x="4578092" y="0"/>
                </a:cubicBezTo>
                <a:cubicBezTo>
                  <a:pt x="4689270" y="-13318"/>
                  <a:pt x="5120635" y="31363"/>
                  <a:pt x="5259356" y="0"/>
                </a:cubicBezTo>
                <a:cubicBezTo>
                  <a:pt x="5398077" y="-31363"/>
                  <a:pt x="5954119" y="-7091"/>
                  <a:pt x="6158624" y="0"/>
                </a:cubicBezTo>
                <a:cubicBezTo>
                  <a:pt x="6363129" y="7091"/>
                  <a:pt x="6535071" y="-8480"/>
                  <a:pt x="6730885" y="0"/>
                </a:cubicBezTo>
                <a:cubicBezTo>
                  <a:pt x="6926699" y="8480"/>
                  <a:pt x="7091018" y="19194"/>
                  <a:pt x="7303147" y="0"/>
                </a:cubicBezTo>
                <a:cubicBezTo>
                  <a:pt x="7515276" y="-19194"/>
                  <a:pt x="7840361" y="30755"/>
                  <a:pt x="7984410" y="0"/>
                </a:cubicBezTo>
                <a:cubicBezTo>
                  <a:pt x="8128459" y="-30755"/>
                  <a:pt x="8498590" y="39460"/>
                  <a:pt x="8774676" y="0"/>
                </a:cubicBezTo>
                <a:cubicBezTo>
                  <a:pt x="9050762" y="-39460"/>
                  <a:pt x="9204381" y="36508"/>
                  <a:pt x="9564942" y="0"/>
                </a:cubicBezTo>
                <a:cubicBezTo>
                  <a:pt x="9925503" y="-36508"/>
                  <a:pt x="10235542" y="59225"/>
                  <a:pt x="10900219" y="0"/>
                </a:cubicBezTo>
                <a:cubicBezTo>
                  <a:pt x="10900865" y="4451"/>
                  <a:pt x="10900709" y="9226"/>
                  <a:pt x="10900219" y="18288"/>
                </a:cubicBezTo>
                <a:cubicBezTo>
                  <a:pt x="10675942" y="21751"/>
                  <a:pt x="10609372" y="26977"/>
                  <a:pt x="10436960" y="18288"/>
                </a:cubicBezTo>
                <a:cubicBezTo>
                  <a:pt x="10264548" y="9599"/>
                  <a:pt x="9961150" y="-11074"/>
                  <a:pt x="9537692" y="18288"/>
                </a:cubicBezTo>
                <a:cubicBezTo>
                  <a:pt x="9114234" y="47650"/>
                  <a:pt x="9087386" y="35169"/>
                  <a:pt x="8856428" y="18288"/>
                </a:cubicBezTo>
                <a:cubicBezTo>
                  <a:pt x="8625470" y="1407"/>
                  <a:pt x="8634361" y="13786"/>
                  <a:pt x="8502171" y="18288"/>
                </a:cubicBezTo>
                <a:cubicBezTo>
                  <a:pt x="8369981" y="22790"/>
                  <a:pt x="8132296" y="22561"/>
                  <a:pt x="7820907" y="18288"/>
                </a:cubicBezTo>
                <a:cubicBezTo>
                  <a:pt x="7509518" y="14015"/>
                  <a:pt x="7432447" y="29431"/>
                  <a:pt x="7248646" y="18288"/>
                </a:cubicBezTo>
                <a:cubicBezTo>
                  <a:pt x="7064845" y="7145"/>
                  <a:pt x="6954380" y="2746"/>
                  <a:pt x="6676384" y="18288"/>
                </a:cubicBezTo>
                <a:cubicBezTo>
                  <a:pt x="6398388" y="33830"/>
                  <a:pt x="6292480" y="-4579"/>
                  <a:pt x="6104123" y="18288"/>
                </a:cubicBezTo>
                <a:cubicBezTo>
                  <a:pt x="5915766" y="41155"/>
                  <a:pt x="5703359" y="-8437"/>
                  <a:pt x="5531861" y="18288"/>
                </a:cubicBezTo>
                <a:cubicBezTo>
                  <a:pt x="5360363" y="45013"/>
                  <a:pt x="5056784" y="-12121"/>
                  <a:pt x="4741595" y="18288"/>
                </a:cubicBezTo>
                <a:cubicBezTo>
                  <a:pt x="4426406" y="48697"/>
                  <a:pt x="4364529" y="-10910"/>
                  <a:pt x="4060332" y="18288"/>
                </a:cubicBezTo>
                <a:cubicBezTo>
                  <a:pt x="3756135" y="47486"/>
                  <a:pt x="3816049" y="13364"/>
                  <a:pt x="3706074" y="18288"/>
                </a:cubicBezTo>
                <a:cubicBezTo>
                  <a:pt x="3596099" y="23212"/>
                  <a:pt x="3382238" y="37686"/>
                  <a:pt x="3133813" y="18288"/>
                </a:cubicBezTo>
                <a:cubicBezTo>
                  <a:pt x="2885388" y="-1110"/>
                  <a:pt x="2523125" y="15465"/>
                  <a:pt x="2343547" y="18288"/>
                </a:cubicBezTo>
                <a:cubicBezTo>
                  <a:pt x="2163969" y="21111"/>
                  <a:pt x="1985160" y="33196"/>
                  <a:pt x="1880288" y="18288"/>
                </a:cubicBezTo>
                <a:cubicBezTo>
                  <a:pt x="1775416" y="3380"/>
                  <a:pt x="1261751" y="-9914"/>
                  <a:pt x="981020" y="18288"/>
                </a:cubicBezTo>
                <a:cubicBezTo>
                  <a:pt x="700289" y="46490"/>
                  <a:pt x="314212" y="-15659"/>
                  <a:pt x="0" y="18288"/>
                </a:cubicBezTo>
                <a:cubicBezTo>
                  <a:pt x="-213" y="9468"/>
                  <a:pt x="187" y="4459"/>
                  <a:pt x="0" y="0"/>
                </a:cubicBezTo>
                <a:close/>
              </a:path>
              <a:path w="10900219" h="18288" stroke="0" extrusionOk="0">
                <a:moveTo>
                  <a:pt x="0" y="0"/>
                </a:moveTo>
                <a:cubicBezTo>
                  <a:pt x="269624" y="3698"/>
                  <a:pt x="383061" y="-5818"/>
                  <a:pt x="572261" y="0"/>
                </a:cubicBezTo>
                <a:cubicBezTo>
                  <a:pt x="761461" y="5818"/>
                  <a:pt x="826360" y="-1890"/>
                  <a:pt x="926519" y="0"/>
                </a:cubicBezTo>
                <a:cubicBezTo>
                  <a:pt x="1026678" y="1890"/>
                  <a:pt x="1621671" y="-1096"/>
                  <a:pt x="1825787" y="0"/>
                </a:cubicBezTo>
                <a:cubicBezTo>
                  <a:pt x="2029903" y="1096"/>
                  <a:pt x="2212612" y="17145"/>
                  <a:pt x="2398048" y="0"/>
                </a:cubicBezTo>
                <a:cubicBezTo>
                  <a:pt x="2583484" y="-17145"/>
                  <a:pt x="2739759" y="-14168"/>
                  <a:pt x="2970310" y="0"/>
                </a:cubicBezTo>
                <a:cubicBezTo>
                  <a:pt x="3200861" y="14168"/>
                  <a:pt x="3502691" y="33180"/>
                  <a:pt x="3869578" y="0"/>
                </a:cubicBezTo>
                <a:cubicBezTo>
                  <a:pt x="4236465" y="-33180"/>
                  <a:pt x="4122134" y="-10470"/>
                  <a:pt x="4332837" y="0"/>
                </a:cubicBezTo>
                <a:cubicBezTo>
                  <a:pt x="4543540" y="10470"/>
                  <a:pt x="4834652" y="3572"/>
                  <a:pt x="5232105" y="0"/>
                </a:cubicBezTo>
                <a:cubicBezTo>
                  <a:pt x="5629558" y="-3572"/>
                  <a:pt x="5773178" y="-6604"/>
                  <a:pt x="6131373" y="0"/>
                </a:cubicBezTo>
                <a:cubicBezTo>
                  <a:pt x="6489568" y="6604"/>
                  <a:pt x="6621532" y="18870"/>
                  <a:pt x="6812637" y="0"/>
                </a:cubicBezTo>
                <a:cubicBezTo>
                  <a:pt x="7003742" y="-18870"/>
                  <a:pt x="7311146" y="18959"/>
                  <a:pt x="7711905" y="0"/>
                </a:cubicBezTo>
                <a:cubicBezTo>
                  <a:pt x="8112664" y="-18959"/>
                  <a:pt x="8080793" y="-24744"/>
                  <a:pt x="8284166" y="0"/>
                </a:cubicBezTo>
                <a:cubicBezTo>
                  <a:pt x="8487539" y="24744"/>
                  <a:pt x="8615041" y="-1627"/>
                  <a:pt x="8856428" y="0"/>
                </a:cubicBezTo>
                <a:cubicBezTo>
                  <a:pt x="9097815" y="1627"/>
                  <a:pt x="9475052" y="26322"/>
                  <a:pt x="9646694" y="0"/>
                </a:cubicBezTo>
                <a:cubicBezTo>
                  <a:pt x="9818336" y="-26322"/>
                  <a:pt x="9938906" y="-121"/>
                  <a:pt x="10218955" y="0"/>
                </a:cubicBezTo>
                <a:cubicBezTo>
                  <a:pt x="10499004" y="121"/>
                  <a:pt x="10697467" y="15326"/>
                  <a:pt x="10900219" y="0"/>
                </a:cubicBezTo>
                <a:cubicBezTo>
                  <a:pt x="10899812" y="8690"/>
                  <a:pt x="10900065" y="14141"/>
                  <a:pt x="10900219" y="18288"/>
                </a:cubicBezTo>
                <a:cubicBezTo>
                  <a:pt x="10543007" y="31201"/>
                  <a:pt x="10472057" y="15684"/>
                  <a:pt x="10109953" y="18288"/>
                </a:cubicBezTo>
                <a:cubicBezTo>
                  <a:pt x="9747849" y="20892"/>
                  <a:pt x="9872856" y="33007"/>
                  <a:pt x="9755696" y="18288"/>
                </a:cubicBezTo>
                <a:cubicBezTo>
                  <a:pt x="9638536" y="3569"/>
                  <a:pt x="9442681" y="6596"/>
                  <a:pt x="9292437" y="18288"/>
                </a:cubicBezTo>
                <a:cubicBezTo>
                  <a:pt x="9142193" y="29980"/>
                  <a:pt x="8817861" y="-11343"/>
                  <a:pt x="8393169" y="18288"/>
                </a:cubicBezTo>
                <a:cubicBezTo>
                  <a:pt x="7968477" y="47919"/>
                  <a:pt x="7919655" y="23228"/>
                  <a:pt x="7711905" y="18288"/>
                </a:cubicBezTo>
                <a:cubicBezTo>
                  <a:pt x="7504155" y="13348"/>
                  <a:pt x="7365667" y="6452"/>
                  <a:pt x="7248646" y="18288"/>
                </a:cubicBezTo>
                <a:cubicBezTo>
                  <a:pt x="7131625" y="30124"/>
                  <a:pt x="6776155" y="2871"/>
                  <a:pt x="6567382" y="18288"/>
                </a:cubicBezTo>
                <a:cubicBezTo>
                  <a:pt x="6358609" y="33705"/>
                  <a:pt x="6372933" y="1091"/>
                  <a:pt x="6213125" y="18288"/>
                </a:cubicBezTo>
                <a:cubicBezTo>
                  <a:pt x="6053317" y="35485"/>
                  <a:pt x="5980913" y="1290"/>
                  <a:pt x="5858868" y="18288"/>
                </a:cubicBezTo>
                <a:cubicBezTo>
                  <a:pt x="5736823" y="35286"/>
                  <a:pt x="5481395" y="5492"/>
                  <a:pt x="5177604" y="18288"/>
                </a:cubicBezTo>
                <a:cubicBezTo>
                  <a:pt x="4873813" y="31084"/>
                  <a:pt x="4854222" y="37160"/>
                  <a:pt x="4714345" y="18288"/>
                </a:cubicBezTo>
                <a:cubicBezTo>
                  <a:pt x="4574468" y="-584"/>
                  <a:pt x="4298550" y="22981"/>
                  <a:pt x="3924079" y="18288"/>
                </a:cubicBezTo>
                <a:cubicBezTo>
                  <a:pt x="3549608" y="13595"/>
                  <a:pt x="3645461" y="-921"/>
                  <a:pt x="3460820" y="18288"/>
                </a:cubicBezTo>
                <a:cubicBezTo>
                  <a:pt x="3276179" y="37497"/>
                  <a:pt x="3004470" y="-15027"/>
                  <a:pt x="2670554" y="18288"/>
                </a:cubicBezTo>
                <a:cubicBezTo>
                  <a:pt x="2336638" y="51603"/>
                  <a:pt x="2425773" y="17517"/>
                  <a:pt x="2316297" y="18288"/>
                </a:cubicBezTo>
                <a:cubicBezTo>
                  <a:pt x="2206821" y="19059"/>
                  <a:pt x="1757890" y="42158"/>
                  <a:pt x="1526031" y="18288"/>
                </a:cubicBezTo>
                <a:cubicBezTo>
                  <a:pt x="1294172" y="-5582"/>
                  <a:pt x="1213137" y="12281"/>
                  <a:pt x="1062771" y="18288"/>
                </a:cubicBezTo>
                <a:cubicBezTo>
                  <a:pt x="912405" y="24295"/>
                  <a:pt x="829444" y="7304"/>
                  <a:pt x="708514" y="18288"/>
                </a:cubicBezTo>
                <a:cubicBezTo>
                  <a:pt x="587584" y="29272"/>
                  <a:pt x="227877" y="37311"/>
                  <a:pt x="0" y="18288"/>
                </a:cubicBezTo>
                <a:cubicBezTo>
                  <a:pt x="-53" y="11301"/>
                  <a:pt x="-649" y="7756"/>
                  <a:pt x="0" y="0"/>
                </a:cubicBezTo>
                <a:close/>
              </a:path>
            </a:pathLst>
          </a:custGeom>
          <a:solidFill>
            <a:srgbClr val="36AEC0"/>
          </a:solidFill>
          <a:ln w="34925">
            <a:solidFill>
              <a:srgbClr val="36AEC0"/>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5" name="Zástupný obsah 2">
            <a:extLst>
              <a:ext uri="{FF2B5EF4-FFF2-40B4-BE49-F238E27FC236}">
                <a16:creationId xmlns:a16="http://schemas.microsoft.com/office/drawing/2014/main" id="{21998B54-3747-47A9-A16B-0390BCC6DB8B}"/>
              </a:ext>
            </a:extLst>
          </p:cNvPr>
          <p:cNvGraphicFramePr>
            <a:graphicFrameLocks noGrp="1"/>
          </p:cNvGraphicFramePr>
          <p:nvPr>
            <p:ph idx="1"/>
            <p:extLst>
              <p:ext uri="{D42A27DB-BD31-4B8C-83A1-F6EECF244321}">
                <p14:modId xmlns:p14="http://schemas.microsoft.com/office/powerpoint/2010/main" val="323019375"/>
              </p:ext>
            </p:extLst>
          </p:nvPr>
        </p:nvGraphicFramePr>
        <p:xfrm>
          <a:off x="632647" y="2805098"/>
          <a:ext cx="10915869" cy="347894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Zástupný symbol pro číslo snímku 3">
            <a:extLst>
              <a:ext uri="{FF2B5EF4-FFF2-40B4-BE49-F238E27FC236}">
                <a16:creationId xmlns:a16="http://schemas.microsoft.com/office/drawing/2014/main" id="{6D1D47EA-0E1B-A245-95EF-86C7A09ED9CB}"/>
              </a:ext>
            </a:extLst>
          </p:cNvPr>
          <p:cNvSpPr>
            <a:spLocks noGrp="1"/>
          </p:cNvSpPr>
          <p:nvPr>
            <p:ph type="sldNum" sz="quarter" idx="12"/>
          </p:nvPr>
        </p:nvSpPr>
        <p:spPr/>
        <p:txBody>
          <a:bodyPr/>
          <a:lstStyle/>
          <a:p>
            <a:fld id="{A7CD31F4-64FA-4BA0-9498-67783267A8C8}" type="slidenum">
              <a:rPr lang="en-US" smtClean="0"/>
              <a:t>6</a:t>
            </a:fld>
            <a:endParaRPr lang="en-US"/>
          </a:p>
        </p:txBody>
      </p:sp>
    </p:spTree>
    <p:extLst>
      <p:ext uri="{BB962C8B-B14F-4D97-AF65-F5344CB8AC3E}">
        <p14:creationId xmlns:p14="http://schemas.microsoft.com/office/powerpoint/2010/main" val="12490526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5" name="Rectangle 14">
            <a:extLst>
              <a:ext uri="{FF2B5EF4-FFF2-40B4-BE49-F238E27FC236}">
                <a16:creationId xmlns:a16="http://schemas.microsoft.com/office/drawing/2014/main" id="{AC17DE74-01C9-4859-B65A-85CF999E85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Shape 16">
            <a:extLst>
              <a:ext uri="{FF2B5EF4-FFF2-40B4-BE49-F238E27FC236}">
                <a16:creationId xmlns:a16="http://schemas.microsoft.com/office/drawing/2014/main" id="{068C0432-0E90-4CC1-8CD3-D44A90DF07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2347414"/>
          </a:xfrm>
          <a:custGeom>
            <a:avLst/>
            <a:gdLst>
              <a:gd name="connsiteX0" fmla="*/ 0 w 12192000"/>
              <a:gd name="connsiteY0" fmla="*/ 0 h 2347414"/>
              <a:gd name="connsiteX1" fmla="*/ 12192000 w 12192000"/>
              <a:gd name="connsiteY1" fmla="*/ 0 h 2347414"/>
              <a:gd name="connsiteX2" fmla="*/ 12192000 w 12192000"/>
              <a:gd name="connsiteY2" fmla="*/ 1736458 h 2347414"/>
              <a:gd name="connsiteX3" fmla="*/ 11967601 w 12192000"/>
              <a:gd name="connsiteY3" fmla="*/ 1784034 h 2347414"/>
              <a:gd name="connsiteX4" fmla="*/ 10829000 w 12192000"/>
              <a:gd name="connsiteY4" fmla="*/ 1983294 h 2347414"/>
              <a:gd name="connsiteX5" fmla="*/ 10743779 w 12192000"/>
              <a:gd name="connsiteY5" fmla="*/ 1996027 h 2347414"/>
              <a:gd name="connsiteX6" fmla="*/ 10829254 w 12192000"/>
              <a:gd name="connsiteY6" fmla="*/ 1987751 h 2347414"/>
              <a:gd name="connsiteX7" fmla="*/ 10847162 w 12192000"/>
              <a:gd name="connsiteY7" fmla="*/ 1988388 h 2347414"/>
              <a:gd name="connsiteX8" fmla="*/ 11575155 w 12192000"/>
              <a:gd name="connsiteY8" fmla="*/ 1921415 h 2347414"/>
              <a:gd name="connsiteX9" fmla="*/ 12192000 w 12192000"/>
              <a:gd name="connsiteY9" fmla="*/ 1851213 h 2347414"/>
              <a:gd name="connsiteX10" fmla="*/ 12192000 w 12192000"/>
              <a:gd name="connsiteY10" fmla="*/ 1907356 h 2347414"/>
              <a:gd name="connsiteX11" fmla="*/ 12035532 w 12192000"/>
              <a:gd name="connsiteY11" fmla="*/ 1927033 h 2347414"/>
              <a:gd name="connsiteX12" fmla="*/ 11576932 w 12192000"/>
              <a:gd name="connsiteY12" fmla="*/ 1976291 h 2347414"/>
              <a:gd name="connsiteX13" fmla="*/ 10627316 w 12192000"/>
              <a:gd name="connsiteY13" fmla="*/ 2061470 h 2347414"/>
              <a:gd name="connsiteX14" fmla="*/ 9804196 w 12192000"/>
              <a:gd name="connsiteY14" fmla="*/ 2123478 h 2347414"/>
              <a:gd name="connsiteX15" fmla="*/ 9243851 w 12192000"/>
              <a:gd name="connsiteY15" fmla="*/ 2180008 h 2347414"/>
              <a:gd name="connsiteX16" fmla="*/ 8731259 w 12192000"/>
              <a:gd name="connsiteY16" fmla="*/ 2225081 h 2347414"/>
              <a:gd name="connsiteX17" fmla="*/ 8065752 w 12192000"/>
              <a:gd name="connsiteY17" fmla="*/ 2271681 h 2347414"/>
              <a:gd name="connsiteX18" fmla="*/ 7658065 w 12192000"/>
              <a:gd name="connsiteY18" fmla="*/ 2292562 h 2347414"/>
              <a:gd name="connsiteX19" fmla="*/ 6531024 w 12192000"/>
              <a:gd name="connsiteY19" fmla="*/ 2324138 h 2347414"/>
              <a:gd name="connsiteX20" fmla="*/ 6178331 w 12192000"/>
              <a:gd name="connsiteY20" fmla="*/ 2345655 h 2347414"/>
              <a:gd name="connsiteX21" fmla="*/ 5977282 w 12192000"/>
              <a:gd name="connsiteY21" fmla="*/ 2344127 h 2347414"/>
              <a:gd name="connsiteX22" fmla="*/ 5367658 w 12192000"/>
              <a:gd name="connsiteY22" fmla="*/ 2329230 h 2347414"/>
              <a:gd name="connsiteX23" fmla="*/ 4387306 w 12192000"/>
              <a:gd name="connsiteY23" fmla="*/ 2288614 h 2347414"/>
              <a:gd name="connsiteX24" fmla="*/ 4180287 w 12192000"/>
              <a:gd name="connsiteY24" fmla="*/ 2280211 h 2347414"/>
              <a:gd name="connsiteX25" fmla="*/ 3842199 w 12192000"/>
              <a:gd name="connsiteY25" fmla="*/ 2257039 h 2347414"/>
              <a:gd name="connsiteX26" fmla="*/ 3730309 w 12192000"/>
              <a:gd name="connsiteY26" fmla="*/ 2251182 h 2347414"/>
              <a:gd name="connsiteX27" fmla="*/ 3425496 w 12192000"/>
              <a:gd name="connsiteY27" fmla="*/ 2231320 h 2347414"/>
              <a:gd name="connsiteX28" fmla="*/ 3076106 w 12192000"/>
              <a:gd name="connsiteY28" fmla="*/ 2201781 h 2347414"/>
              <a:gd name="connsiteX29" fmla="*/ 2819682 w 12192000"/>
              <a:gd name="connsiteY29" fmla="*/ 2182427 h 2347414"/>
              <a:gd name="connsiteX30" fmla="*/ 2525539 w 12192000"/>
              <a:gd name="connsiteY30" fmla="*/ 2152888 h 2347414"/>
              <a:gd name="connsiteX31" fmla="*/ 2311915 w 12192000"/>
              <a:gd name="connsiteY31" fmla="*/ 2133536 h 2347414"/>
              <a:gd name="connsiteX32" fmla="*/ 2054223 w 12192000"/>
              <a:gd name="connsiteY32" fmla="*/ 2104760 h 2347414"/>
              <a:gd name="connsiteX33" fmla="*/ 1865367 w 12192000"/>
              <a:gd name="connsiteY33" fmla="*/ 2084770 h 2347414"/>
              <a:gd name="connsiteX34" fmla="*/ 1629263 w 12192000"/>
              <a:gd name="connsiteY34" fmla="*/ 2055996 h 2347414"/>
              <a:gd name="connsiteX35" fmla="*/ 1458823 w 12192000"/>
              <a:gd name="connsiteY35" fmla="*/ 2035751 h 2347414"/>
              <a:gd name="connsiteX36" fmla="*/ 1241390 w 12192000"/>
              <a:gd name="connsiteY36" fmla="*/ 2007103 h 2347414"/>
              <a:gd name="connsiteX37" fmla="*/ 1047453 w 12192000"/>
              <a:gd name="connsiteY37" fmla="*/ 1980748 h 2347414"/>
              <a:gd name="connsiteX38" fmla="*/ 814907 w 12192000"/>
              <a:gd name="connsiteY38" fmla="*/ 1949045 h 2347414"/>
              <a:gd name="connsiteX39" fmla="*/ 592649 w 12192000"/>
              <a:gd name="connsiteY39" fmla="*/ 1913776 h 2347414"/>
              <a:gd name="connsiteX40" fmla="*/ 343591 w 12192000"/>
              <a:gd name="connsiteY40" fmla="*/ 1872650 h 2347414"/>
              <a:gd name="connsiteX41" fmla="*/ 35731 w 12192000"/>
              <a:gd name="connsiteY41" fmla="*/ 1821722 h 2347414"/>
              <a:gd name="connsiteX42" fmla="*/ 0 w 12192000"/>
              <a:gd name="connsiteY42" fmla="*/ 1814848 h 2347414"/>
              <a:gd name="connsiteX43" fmla="*/ 0 w 12192000"/>
              <a:gd name="connsiteY43" fmla="*/ 1758489 h 2347414"/>
              <a:gd name="connsiteX44" fmla="*/ 274248 w 12192000"/>
              <a:gd name="connsiteY44" fmla="*/ 1808735 h 2347414"/>
              <a:gd name="connsiteX45" fmla="*/ 498157 w 12192000"/>
              <a:gd name="connsiteY45" fmla="*/ 1846167 h 2347414"/>
              <a:gd name="connsiteX46" fmla="*/ 722828 w 12192000"/>
              <a:gd name="connsiteY46" fmla="*/ 1878635 h 2347414"/>
              <a:gd name="connsiteX47" fmla="*/ 949913 w 12192000"/>
              <a:gd name="connsiteY47" fmla="*/ 1912375 h 2347414"/>
              <a:gd name="connsiteX48" fmla="*/ 1195414 w 12192000"/>
              <a:gd name="connsiteY48" fmla="*/ 1947516 h 2347414"/>
              <a:gd name="connsiteX49" fmla="*/ 1342867 w 12192000"/>
              <a:gd name="connsiteY49" fmla="*/ 1968397 h 2347414"/>
              <a:gd name="connsiteX50" fmla="*/ 1518007 w 12192000"/>
              <a:gd name="connsiteY50" fmla="*/ 1988006 h 2347414"/>
              <a:gd name="connsiteX51" fmla="*/ 1701403 w 12192000"/>
              <a:gd name="connsiteY51" fmla="*/ 2010669 h 2347414"/>
              <a:gd name="connsiteX52" fmla="*/ 1879210 w 12192000"/>
              <a:gd name="connsiteY52" fmla="*/ 2031167 h 2347414"/>
              <a:gd name="connsiteX53" fmla="*/ 2068702 w 12192000"/>
              <a:gd name="connsiteY53" fmla="*/ 2052940 h 2347414"/>
              <a:gd name="connsiteX54" fmla="*/ 2212090 w 12192000"/>
              <a:gd name="connsiteY54" fmla="*/ 2067583 h 2347414"/>
              <a:gd name="connsiteX55" fmla="*/ 2416949 w 12192000"/>
              <a:gd name="connsiteY55" fmla="*/ 2089609 h 2347414"/>
              <a:gd name="connsiteX56" fmla="*/ 2582055 w 12192000"/>
              <a:gd name="connsiteY56" fmla="*/ 2105397 h 2347414"/>
              <a:gd name="connsiteX57" fmla="*/ 2802282 w 12192000"/>
              <a:gd name="connsiteY57" fmla="*/ 2126405 h 2347414"/>
              <a:gd name="connsiteX58" fmla="*/ 2984916 w 12192000"/>
              <a:gd name="connsiteY58" fmla="*/ 2141684 h 2347414"/>
              <a:gd name="connsiteX59" fmla="*/ 3241847 w 12192000"/>
              <a:gd name="connsiteY59" fmla="*/ 2164094 h 2347414"/>
              <a:gd name="connsiteX60" fmla="*/ 3439848 w 12192000"/>
              <a:gd name="connsiteY60" fmla="*/ 2176826 h 2347414"/>
              <a:gd name="connsiteX61" fmla="*/ 3658678 w 12192000"/>
              <a:gd name="connsiteY61" fmla="*/ 2194523 h 2347414"/>
              <a:gd name="connsiteX62" fmla="*/ 3881317 w 12192000"/>
              <a:gd name="connsiteY62" fmla="*/ 2206491 h 2347414"/>
              <a:gd name="connsiteX63" fmla="*/ 4148916 w 12192000"/>
              <a:gd name="connsiteY63" fmla="*/ 2225081 h 2347414"/>
              <a:gd name="connsiteX64" fmla="*/ 4468337 w 12192000"/>
              <a:gd name="connsiteY64" fmla="*/ 2237813 h 2347414"/>
              <a:gd name="connsiteX65" fmla="*/ 4605375 w 12192000"/>
              <a:gd name="connsiteY65" fmla="*/ 2240232 h 2347414"/>
              <a:gd name="connsiteX66" fmla="*/ 4527647 w 12192000"/>
              <a:gd name="connsiteY66" fmla="*/ 2236412 h 2347414"/>
              <a:gd name="connsiteX67" fmla="*/ 4175589 w 12192000"/>
              <a:gd name="connsiteY67" fmla="*/ 2212985 h 2347414"/>
              <a:gd name="connsiteX68" fmla="*/ 3988255 w 12192000"/>
              <a:gd name="connsiteY68" fmla="*/ 2200253 h 2347414"/>
              <a:gd name="connsiteX69" fmla="*/ 3686492 w 12192000"/>
              <a:gd name="connsiteY69" fmla="*/ 2176062 h 2347414"/>
              <a:gd name="connsiteX70" fmla="*/ 3517320 w 12192000"/>
              <a:gd name="connsiteY70" fmla="*/ 2163330 h 2347414"/>
              <a:gd name="connsiteX71" fmla="*/ 3258357 w 12192000"/>
              <a:gd name="connsiteY71" fmla="*/ 2139519 h 2347414"/>
              <a:gd name="connsiteX72" fmla="*/ 3101506 w 12192000"/>
              <a:gd name="connsiteY72" fmla="*/ 2126787 h 2347414"/>
              <a:gd name="connsiteX73" fmla="*/ 2809395 w 12192000"/>
              <a:gd name="connsiteY73" fmla="*/ 2097502 h 2347414"/>
              <a:gd name="connsiteX74" fmla="*/ 2598566 w 12192000"/>
              <a:gd name="connsiteY74" fmla="*/ 2078532 h 2347414"/>
              <a:gd name="connsiteX75" fmla="*/ 2337444 w 12192000"/>
              <a:gd name="connsiteY75" fmla="*/ 2048611 h 2347414"/>
              <a:gd name="connsiteX76" fmla="*/ 2091054 w 12192000"/>
              <a:gd name="connsiteY76" fmla="*/ 2023146 h 2347414"/>
              <a:gd name="connsiteX77" fmla="*/ 1755761 w 12192000"/>
              <a:gd name="connsiteY77" fmla="*/ 1981384 h 2347414"/>
              <a:gd name="connsiteX78" fmla="*/ 1441169 w 12192000"/>
              <a:gd name="connsiteY78" fmla="*/ 1943824 h 2347414"/>
              <a:gd name="connsiteX79" fmla="*/ 1017607 w 12192000"/>
              <a:gd name="connsiteY79" fmla="*/ 1883345 h 2347414"/>
              <a:gd name="connsiteX80" fmla="*/ 594427 w 12192000"/>
              <a:gd name="connsiteY80" fmla="*/ 1821849 h 2347414"/>
              <a:gd name="connsiteX81" fmla="*/ 200711 w 12192000"/>
              <a:gd name="connsiteY81" fmla="*/ 1755132 h 2347414"/>
              <a:gd name="connsiteX82" fmla="*/ 0 w 12192000"/>
              <a:gd name="connsiteY82" fmla="*/ 1718743 h 2347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12192000" h="2347414">
                <a:moveTo>
                  <a:pt x="0" y="0"/>
                </a:moveTo>
                <a:lnTo>
                  <a:pt x="12192000" y="0"/>
                </a:lnTo>
                <a:lnTo>
                  <a:pt x="12192000" y="1736458"/>
                </a:lnTo>
                <a:lnTo>
                  <a:pt x="11967601" y="1784034"/>
                </a:lnTo>
                <a:cubicBezTo>
                  <a:pt x="11589888" y="1859409"/>
                  <a:pt x="11209762" y="1923961"/>
                  <a:pt x="10829000" y="1983294"/>
                </a:cubicBezTo>
                <a:lnTo>
                  <a:pt x="10743779" y="1996027"/>
                </a:lnTo>
                <a:cubicBezTo>
                  <a:pt x="10772495" y="1996778"/>
                  <a:pt x="10801211" y="1993989"/>
                  <a:pt x="10829254" y="1987751"/>
                </a:cubicBezTo>
                <a:cubicBezTo>
                  <a:pt x="10835198" y="1988337"/>
                  <a:pt x="10841180" y="1988553"/>
                  <a:pt x="10847162" y="1988388"/>
                </a:cubicBezTo>
                <a:cubicBezTo>
                  <a:pt x="11090123" y="1968907"/>
                  <a:pt x="11332703" y="1945734"/>
                  <a:pt x="11575155" y="1921415"/>
                </a:cubicBezTo>
                <a:lnTo>
                  <a:pt x="12192000" y="1851213"/>
                </a:lnTo>
                <a:lnTo>
                  <a:pt x="12192000" y="1907356"/>
                </a:lnTo>
                <a:lnTo>
                  <a:pt x="12035532" y="1927033"/>
                </a:lnTo>
                <a:cubicBezTo>
                  <a:pt x="11882793" y="1944747"/>
                  <a:pt x="11729910" y="1961077"/>
                  <a:pt x="11576932" y="1976291"/>
                </a:cubicBezTo>
                <a:cubicBezTo>
                  <a:pt x="11260690" y="2008122"/>
                  <a:pt x="10944193" y="2037279"/>
                  <a:pt x="10627316" y="2061470"/>
                </a:cubicBezTo>
                <a:cubicBezTo>
                  <a:pt x="10352985" y="2082351"/>
                  <a:pt x="10078401" y="2100431"/>
                  <a:pt x="9804196" y="2123478"/>
                </a:cubicBezTo>
                <a:cubicBezTo>
                  <a:pt x="9617118" y="2139137"/>
                  <a:pt x="9430675" y="2161674"/>
                  <a:pt x="9243851" y="2180008"/>
                </a:cubicBezTo>
                <a:cubicBezTo>
                  <a:pt x="9073157" y="2196433"/>
                  <a:pt x="8902207" y="2211966"/>
                  <a:pt x="8731259" y="2225081"/>
                </a:cubicBezTo>
                <a:cubicBezTo>
                  <a:pt x="8509507" y="2242054"/>
                  <a:pt x="8287667" y="2257586"/>
                  <a:pt x="8065752" y="2271681"/>
                </a:cubicBezTo>
                <a:cubicBezTo>
                  <a:pt x="7929984" y="2280466"/>
                  <a:pt x="7793961" y="2285814"/>
                  <a:pt x="7658065" y="2292562"/>
                </a:cubicBezTo>
                <a:cubicBezTo>
                  <a:pt x="7282640" y="2311661"/>
                  <a:pt x="6906704" y="2314208"/>
                  <a:pt x="6531024" y="2324138"/>
                </a:cubicBezTo>
                <a:cubicBezTo>
                  <a:pt x="6413417" y="2327322"/>
                  <a:pt x="6295937" y="2338399"/>
                  <a:pt x="6178331" y="2345655"/>
                </a:cubicBezTo>
                <a:cubicBezTo>
                  <a:pt x="6111271" y="2349730"/>
                  <a:pt x="6044342" y="2345655"/>
                  <a:pt x="5977282" y="2344127"/>
                </a:cubicBezTo>
                <a:cubicBezTo>
                  <a:pt x="5774073" y="2338908"/>
                  <a:pt x="5570866" y="2334960"/>
                  <a:pt x="5367658" y="2329230"/>
                </a:cubicBezTo>
                <a:cubicBezTo>
                  <a:pt x="5040746" y="2319809"/>
                  <a:pt x="4713963" y="2306274"/>
                  <a:pt x="4387306" y="2288614"/>
                </a:cubicBezTo>
                <a:cubicBezTo>
                  <a:pt x="4318342" y="2284796"/>
                  <a:pt x="4249253" y="2284286"/>
                  <a:pt x="4180287" y="2280211"/>
                </a:cubicBezTo>
                <a:cubicBezTo>
                  <a:pt x="4067634" y="2273463"/>
                  <a:pt x="3954980" y="2265060"/>
                  <a:pt x="3842199" y="2257039"/>
                </a:cubicBezTo>
                <a:cubicBezTo>
                  <a:pt x="3804988" y="2254492"/>
                  <a:pt x="3767648" y="2254620"/>
                  <a:pt x="3730309" y="2251182"/>
                </a:cubicBezTo>
                <a:cubicBezTo>
                  <a:pt x="3628704" y="2242142"/>
                  <a:pt x="3527101" y="2238449"/>
                  <a:pt x="3425496" y="2231320"/>
                </a:cubicBezTo>
                <a:cubicBezTo>
                  <a:pt x="3308906" y="2222534"/>
                  <a:pt x="3192569" y="2211330"/>
                  <a:pt x="3076106" y="2201781"/>
                </a:cubicBezTo>
                <a:cubicBezTo>
                  <a:pt x="2990757" y="2194905"/>
                  <a:pt x="2905157" y="2190067"/>
                  <a:pt x="2819682" y="2182427"/>
                </a:cubicBezTo>
                <a:cubicBezTo>
                  <a:pt x="2721507" y="2173515"/>
                  <a:pt x="2623586" y="2162311"/>
                  <a:pt x="2525539" y="2152888"/>
                </a:cubicBezTo>
                <a:cubicBezTo>
                  <a:pt x="2454289" y="2145886"/>
                  <a:pt x="2383038" y="2140920"/>
                  <a:pt x="2311915" y="2133536"/>
                </a:cubicBezTo>
                <a:cubicBezTo>
                  <a:pt x="2225933" y="2124749"/>
                  <a:pt x="2140204" y="2114182"/>
                  <a:pt x="2054223" y="2104760"/>
                </a:cubicBezTo>
                <a:cubicBezTo>
                  <a:pt x="1990719" y="2097758"/>
                  <a:pt x="1928233" y="2092028"/>
                  <a:pt x="1865367" y="2084770"/>
                </a:cubicBezTo>
                <a:cubicBezTo>
                  <a:pt x="1786622" y="2075603"/>
                  <a:pt x="1708006" y="2065545"/>
                  <a:pt x="1629263" y="2055996"/>
                </a:cubicBezTo>
                <a:cubicBezTo>
                  <a:pt x="1572492" y="2049120"/>
                  <a:pt x="1515595" y="2043264"/>
                  <a:pt x="1458823" y="2035751"/>
                </a:cubicBezTo>
                <a:cubicBezTo>
                  <a:pt x="1386303" y="2026585"/>
                  <a:pt x="1313784" y="2016780"/>
                  <a:pt x="1241390" y="2007103"/>
                </a:cubicBezTo>
                <a:lnTo>
                  <a:pt x="1047453" y="1980748"/>
                </a:lnTo>
                <a:cubicBezTo>
                  <a:pt x="969980" y="1970180"/>
                  <a:pt x="892254" y="1960377"/>
                  <a:pt x="814907" y="1949045"/>
                </a:cubicBezTo>
                <a:cubicBezTo>
                  <a:pt x="740609" y="1938094"/>
                  <a:pt x="666692" y="1925744"/>
                  <a:pt x="592649" y="1913776"/>
                </a:cubicBezTo>
                <a:cubicBezTo>
                  <a:pt x="509587" y="1900280"/>
                  <a:pt x="426653" y="1886274"/>
                  <a:pt x="343591" y="1872650"/>
                </a:cubicBezTo>
                <a:cubicBezTo>
                  <a:pt x="240972" y="1855716"/>
                  <a:pt x="138225" y="1839673"/>
                  <a:pt x="35731" y="1821722"/>
                </a:cubicBezTo>
                <a:lnTo>
                  <a:pt x="0" y="1814848"/>
                </a:lnTo>
                <a:lnTo>
                  <a:pt x="0" y="1758489"/>
                </a:lnTo>
                <a:lnTo>
                  <a:pt x="274248" y="1808735"/>
                </a:lnTo>
                <a:cubicBezTo>
                  <a:pt x="348926" y="1821467"/>
                  <a:pt x="423604" y="1832798"/>
                  <a:pt x="498157" y="1846167"/>
                </a:cubicBezTo>
                <a:cubicBezTo>
                  <a:pt x="572708" y="1859536"/>
                  <a:pt x="647896" y="1867813"/>
                  <a:pt x="722828" y="1878635"/>
                </a:cubicBezTo>
                <a:cubicBezTo>
                  <a:pt x="797762" y="1889457"/>
                  <a:pt x="874219" y="1901426"/>
                  <a:pt x="949913" y="1912375"/>
                </a:cubicBezTo>
                <a:cubicBezTo>
                  <a:pt x="1031704" y="1924343"/>
                  <a:pt x="1113496" y="1935802"/>
                  <a:pt x="1195414" y="1947516"/>
                </a:cubicBezTo>
                <a:cubicBezTo>
                  <a:pt x="1244566" y="1954519"/>
                  <a:pt x="1293589" y="1962285"/>
                  <a:pt x="1342867" y="1968397"/>
                </a:cubicBezTo>
                <a:cubicBezTo>
                  <a:pt x="1401162" y="1975656"/>
                  <a:pt x="1459712" y="1981130"/>
                  <a:pt x="1518007" y="1988006"/>
                </a:cubicBezTo>
                <a:cubicBezTo>
                  <a:pt x="1579224" y="1995263"/>
                  <a:pt x="1640186" y="2003411"/>
                  <a:pt x="1701403" y="2010669"/>
                </a:cubicBezTo>
                <a:cubicBezTo>
                  <a:pt x="1762618" y="2017926"/>
                  <a:pt x="1820279" y="2024292"/>
                  <a:pt x="1879210" y="2031167"/>
                </a:cubicBezTo>
                <a:cubicBezTo>
                  <a:pt x="1942712" y="2038425"/>
                  <a:pt x="2006214" y="2046064"/>
                  <a:pt x="2068702" y="2052940"/>
                </a:cubicBezTo>
                <a:cubicBezTo>
                  <a:pt x="2116455" y="2058160"/>
                  <a:pt x="2164335" y="2062362"/>
                  <a:pt x="2212090" y="2067583"/>
                </a:cubicBezTo>
                <a:cubicBezTo>
                  <a:pt x="2280419" y="2074967"/>
                  <a:pt x="2348493" y="2085152"/>
                  <a:pt x="2416949" y="2089609"/>
                </a:cubicBezTo>
                <a:cubicBezTo>
                  <a:pt x="2472070" y="2093302"/>
                  <a:pt x="2526936" y="2099540"/>
                  <a:pt x="2582055" y="2105397"/>
                </a:cubicBezTo>
                <a:cubicBezTo>
                  <a:pt x="2655337" y="2113291"/>
                  <a:pt x="2729001" y="2119785"/>
                  <a:pt x="2802282" y="2126405"/>
                </a:cubicBezTo>
                <a:cubicBezTo>
                  <a:pt x="2862991" y="2131753"/>
                  <a:pt x="2924207" y="2136337"/>
                  <a:pt x="2984916" y="2141684"/>
                </a:cubicBezTo>
                <a:cubicBezTo>
                  <a:pt x="3070516" y="2149324"/>
                  <a:pt x="3156373" y="2152888"/>
                  <a:pt x="3241847" y="2164094"/>
                </a:cubicBezTo>
                <a:cubicBezTo>
                  <a:pt x="3307255" y="2172624"/>
                  <a:pt x="3374060" y="2169822"/>
                  <a:pt x="3439848" y="2176826"/>
                </a:cubicBezTo>
                <a:cubicBezTo>
                  <a:pt x="3512622" y="2184592"/>
                  <a:pt x="3585777" y="2186247"/>
                  <a:pt x="3658678" y="2194523"/>
                </a:cubicBezTo>
                <a:cubicBezTo>
                  <a:pt x="3731578" y="2202800"/>
                  <a:pt x="3807019" y="2201781"/>
                  <a:pt x="3881317" y="2206491"/>
                </a:cubicBezTo>
                <a:cubicBezTo>
                  <a:pt x="3970222" y="2212094"/>
                  <a:pt x="4059124" y="2223552"/>
                  <a:pt x="4148916" y="2225081"/>
                </a:cubicBezTo>
                <a:cubicBezTo>
                  <a:pt x="4255600" y="2226736"/>
                  <a:pt x="4361779" y="2236539"/>
                  <a:pt x="4468337" y="2237813"/>
                </a:cubicBezTo>
                <a:cubicBezTo>
                  <a:pt x="4511390" y="2238577"/>
                  <a:pt x="4554190" y="2246852"/>
                  <a:pt x="4605375" y="2240232"/>
                </a:cubicBezTo>
                <a:cubicBezTo>
                  <a:pt x="4574131" y="2238704"/>
                  <a:pt x="4550762" y="2237940"/>
                  <a:pt x="4527647" y="2236412"/>
                </a:cubicBezTo>
                <a:cubicBezTo>
                  <a:pt x="4410293" y="2228773"/>
                  <a:pt x="4292942" y="2220751"/>
                  <a:pt x="4175589" y="2212985"/>
                </a:cubicBezTo>
                <a:cubicBezTo>
                  <a:pt x="4113101" y="2208783"/>
                  <a:pt x="4050615" y="2205219"/>
                  <a:pt x="3988255" y="2200253"/>
                </a:cubicBezTo>
                <a:cubicBezTo>
                  <a:pt x="3887668" y="2192487"/>
                  <a:pt x="3787079" y="2184082"/>
                  <a:pt x="3686492" y="2176062"/>
                </a:cubicBezTo>
                <a:cubicBezTo>
                  <a:pt x="3630102" y="2171605"/>
                  <a:pt x="3573711" y="2168040"/>
                  <a:pt x="3517320" y="2163330"/>
                </a:cubicBezTo>
                <a:cubicBezTo>
                  <a:pt x="3430958" y="2155689"/>
                  <a:pt x="3344721" y="2147159"/>
                  <a:pt x="3258357" y="2139519"/>
                </a:cubicBezTo>
                <a:cubicBezTo>
                  <a:pt x="3206031" y="2134809"/>
                  <a:pt x="3153705" y="2131371"/>
                  <a:pt x="3101506" y="2126787"/>
                </a:cubicBezTo>
                <a:cubicBezTo>
                  <a:pt x="3004220" y="2117365"/>
                  <a:pt x="2907061" y="2106798"/>
                  <a:pt x="2809395" y="2097502"/>
                </a:cubicBezTo>
                <a:cubicBezTo>
                  <a:pt x="2739161" y="2090628"/>
                  <a:pt x="2668673" y="2085916"/>
                  <a:pt x="2598566" y="2078532"/>
                </a:cubicBezTo>
                <a:cubicBezTo>
                  <a:pt x="2511441" y="2069365"/>
                  <a:pt x="2424569" y="2058160"/>
                  <a:pt x="2337444" y="2048611"/>
                </a:cubicBezTo>
                <a:cubicBezTo>
                  <a:pt x="2255399" y="2039699"/>
                  <a:pt x="2173099" y="2032950"/>
                  <a:pt x="2091054" y="2023146"/>
                </a:cubicBezTo>
                <a:cubicBezTo>
                  <a:pt x="1979162" y="2010414"/>
                  <a:pt x="1867524" y="1995008"/>
                  <a:pt x="1755761" y="1981384"/>
                </a:cubicBezTo>
                <a:cubicBezTo>
                  <a:pt x="1650982" y="1968652"/>
                  <a:pt x="1545821" y="1957830"/>
                  <a:pt x="1441169" y="1943824"/>
                </a:cubicBezTo>
                <a:cubicBezTo>
                  <a:pt x="1299813" y="1924980"/>
                  <a:pt x="1158837" y="1903718"/>
                  <a:pt x="1017607" y="1883345"/>
                </a:cubicBezTo>
                <a:cubicBezTo>
                  <a:pt x="876378" y="1862974"/>
                  <a:pt x="735402" y="1844003"/>
                  <a:pt x="594427" y="1821849"/>
                </a:cubicBezTo>
                <a:cubicBezTo>
                  <a:pt x="462850" y="1801222"/>
                  <a:pt x="331526" y="1778304"/>
                  <a:pt x="200711" y="1755132"/>
                </a:cubicBezTo>
                <a:lnTo>
                  <a:pt x="0" y="1718743"/>
                </a:lnTo>
                <a:close/>
              </a:path>
            </a:pathLst>
          </a:custGeom>
          <a:solidFill>
            <a:srgbClr val="36AEC0"/>
          </a:solidFill>
          <a:ln w="8199" cap="flat">
            <a:noFill/>
            <a:prstDash val="solid"/>
            <a:miter/>
          </a:ln>
        </p:spPr>
        <p:txBody>
          <a:bodyPr rtlCol="0" anchor="ctr"/>
          <a:lstStyle/>
          <a:p>
            <a:endParaRPr lang="en-US"/>
          </a:p>
        </p:txBody>
      </p:sp>
      <p:sp>
        <p:nvSpPr>
          <p:cNvPr id="2" name="Nadpis 1">
            <a:extLst>
              <a:ext uri="{FF2B5EF4-FFF2-40B4-BE49-F238E27FC236}">
                <a16:creationId xmlns:a16="http://schemas.microsoft.com/office/drawing/2014/main" id="{862EC0EC-A15B-2C48-88DC-8550B71F95AC}"/>
              </a:ext>
            </a:extLst>
          </p:cNvPr>
          <p:cNvSpPr>
            <a:spLocks noGrp="1"/>
          </p:cNvSpPr>
          <p:nvPr>
            <p:ph type="title"/>
          </p:nvPr>
        </p:nvSpPr>
        <p:spPr>
          <a:xfrm>
            <a:off x="838200" y="401221"/>
            <a:ext cx="10515600" cy="1348065"/>
          </a:xfrm>
        </p:spPr>
        <p:txBody>
          <a:bodyPr>
            <a:normAutofit/>
          </a:bodyPr>
          <a:lstStyle/>
          <a:p>
            <a:r>
              <a:rPr lang="cs-CZ" sz="6800">
                <a:solidFill>
                  <a:schemeClr val="bg1"/>
                </a:solidFill>
              </a:rPr>
              <a:t>Jak se bránit?</a:t>
            </a:r>
          </a:p>
        </p:txBody>
      </p:sp>
      <p:sp>
        <p:nvSpPr>
          <p:cNvPr id="34" name="Zástupný obsah 2">
            <a:extLst>
              <a:ext uri="{FF2B5EF4-FFF2-40B4-BE49-F238E27FC236}">
                <a16:creationId xmlns:a16="http://schemas.microsoft.com/office/drawing/2014/main" id="{1A8E3989-9A47-DC44-A3E0-514CB795C66A}"/>
              </a:ext>
            </a:extLst>
          </p:cNvPr>
          <p:cNvSpPr>
            <a:spLocks noGrp="1"/>
          </p:cNvSpPr>
          <p:nvPr>
            <p:ph idx="1"/>
          </p:nvPr>
        </p:nvSpPr>
        <p:spPr>
          <a:xfrm>
            <a:off x="838200" y="2586789"/>
            <a:ext cx="10515600" cy="3590174"/>
          </a:xfrm>
        </p:spPr>
        <p:txBody>
          <a:bodyPr>
            <a:normAutofit/>
          </a:bodyPr>
          <a:lstStyle/>
          <a:p>
            <a:r>
              <a:rPr lang="cs-CZ">
                <a:latin typeface="Arial" panose="020B0604020202020204" pitchFamily="34" charset="0"/>
                <a:cs typeface="Arial" panose="020B0604020202020204" pitchFamily="34" charset="0"/>
              </a:rPr>
              <a:t>Jasně a bez emocí vyjádřete svůj nesouhlas.</a:t>
            </a:r>
          </a:p>
          <a:p>
            <a:r>
              <a:rPr lang="cs-CZ">
                <a:latin typeface="Arial" panose="020B0604020202020204" pitchFamily="34" charset="0"/>
                <a:cs typeface="Arial" panose="020B0604020202020204" pitchFamily="34" charset="0"/>
              </a:rPr>
              <a:t>Útočníka ignorujte a na jeho útoky nereagujte.</a:t>
            </a:r>
          </a:p>
          <a:p>
            <a:r>
              <a:rPr lang="cs-CZ">
                <a:latin typeface="Arial" panose="020B0604020202020204" pitchFamily="34" charset="0"/>
                <a:cs typeface="Arial" panose="020B0604020202020204" pitchFamily="34" charset="0"/>
              </a:rPr>
              <a:t>Nastavte si soukromí na sociálních sítích.</a:t>
            </a:r>
          </a:p>
          <a:p>
            <a:r>
              <a:rPr lang="cs-CZ">
                <a:latin typeface="Arial" panose="020B0604020202020204" pitchFamily="34" charset="0"/>
                <a:cs typeface="Arial" panose="020B0604020202020204" pitchFamily="34" charset="0"/>
              </a:rPr>
              <a:t>Útočníka a anonymní profily zablokujte.</a:t>
            </a:r>
          </a:p>
          <a:p>
            <a:r>
              <a:rPr lang="cs-CZ">
                <a:latin typeface="Arial" panose="020B0604020202020204" pitchFamily="34" charset="0"/>
                <a:cs typeface="Arial" panose="020B0604020202020204" pitchFamily="34" charset="0"/>
              </a:rPr>
              <a:t>Pokud nepomáhá ani jedno, kontaktujte podporu sociální sítě a útočníka nahlaste!</a:t>
            </a:r>
          </a:p>
        </p:txBody>
      </p:sp>
      <p:sp>
        <p:nvSpPr>
          <p:cNvPr id="4" name="Zástupný symbol pro číslo snímku 3">
            <a:extLst>
              <a:ext uri="{FF2B5EF4-FFF2-40B4-BE49-F238E27FC236}">
                <a16:creationId xmlns:a16="http://schemas.microsoft.com/office/drawing/2014/main" id="{1392992E-9FC0-544C-9214-637F9FF3BAF2}"/>
              </a:ext>
            </a:extLst>
          </p:cNvPr>
          <p:cNvSpPr>
            <a:spLocks noGrp="1"/>
          </p:cNvSpPr>
          <p:nvPr>
            <p:ph type="sldNum" sz="quarter" idx="12"/>
          </p:nvPr>
        </p:nvSpPr>
        <p:spPr/>
        <p:txBody>
          <a:bodyPr/>
          <a:lstStyle/>
          <a:p>
            <a:fld id="{A7CD31F4-64FA-4BA0-9498-67783267A8C8}" type="slidenum">
              <a:rPr lang="en-US" smtClean="0"/>
              <a:t>7</a:t>
            </a:fld>
            <a:endParaRPr lang="en-US"/>
          </a:p>
        </p:txBody>
      </p:sp>
    </p:spTree>
    <p:extLst>
      <p:ext uri="{BB962C8B-B14F-4D97-AF65-F5344CB8AC3E}">
        <p14:creationId xmlns:p14="http://schemas.microsoft.com/office/powerpoint/2010/main" val="16177787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6">
            <a:extLst>
              <a:ext uri="{FF2B5EF4-FFF2-40B4-BE49-F238E27FC236}">
                <a16:creationId xmlns:a16="http://schemas.microsoft.com/office/drawing/2014/main" id="{DA381740-063A-41A4-836D-85D14980EE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8200" y="4736883"/>
            <a:ext cx="4243589" cy="27432"/>
          </a:xfrm>
          <a:custGeom>
            <a:avLst/>
            <a:gdLst>
              <a:gd name="connsiteX0" fmla="*/ 0 w 4243589"/>
              <a:gd name="connsiteY0" fmla="*/ 0 h 27432"/>
              <a:gd name="connsiteX1" fmla="*/ 563791 w 4243589"/>
              <a:gd name="connsiteY1" fmla="*/ 0 h 27432"/>
              <a:gd name="connsiteX2" fmla="*/ 1042710 w 4243589"/>
              <a:gd name="connsiteY2" fmla="*/ 0 h 27432"/>
              <a:gd name="connsiteX3" fmla="*/ 1564066 w 4243589"/>
              <a:gd name="connsiteY3" fmla="*/ 0 h 27432"/>
              <a:gd name="connsiteX4" fmla="*/ 2212729 w 4243589"/>
              <a:gd name="connsiteY4" fmla="*/ 0 h 27432"/>
              <a:gd name="connsiteX5" fmla="*/ 2776520 w 4243589"/>
              <a:gd name="connsiteY5" fmla="*/ 0 h 27432"/>
              <a:gd name="connsiteX6" fmla="*/ 3297875 w 4243589"/>
              <a:gd name="connsiteY6" fmla="*/ 0 h 27432"/>
              <a:gd name="connsiteX7" fmla="*/ 4243589 w 4243589"/>
              <a:gd name="connsiteY7" fmla="*/ 0 h 27432"/>
              <a:gd name="connsiteX8" fmla="*/ 4243589 w 4243589"/>
              <a:gd name="connsiteY8" fmla="*/ 27432 h 27432"/>
              <a:gd name="connsiteX9" fmla="*/ 3637362 w 4243589"/>
              <a:gd name="connsiteY9" fmla="*/ 27432 h 27432"/>
              <a:gd name="connsiteX10" fmla="*/ 3116007 w 4243589"/>
              <a:gd name="connsiteY10" fmla="*/ 27432 h 27432"/>
              <a:gd name="connsiteX11" fmla="*/ 2424908 w 4243589"/>
              <a:gd name="connsiteY11" fmla="*/ 27432 h 27432"/>
              <a:gd name="connsiteX12" fmla="*/ 1861117 w 4243589"/>
              <a:gd name="connsiteY12" fmla="*/ 27432 h 27432"/>
              <a:gd name="connsiteX13" fmla="*/ 1382198 w 4243589"/>
              <a:gd name="connsiteY13" fmla="*/ 27432 h 27432"/>
              <a:gd name="connsiteX14" fmla="*/ 733535 w 4243589"/>
              <a:gd name="connsiteY14" fmla="*/ 27432 h 27432"/>
              <a:gd name="connsiteX15" fmla="*/ 0 w 4243589"/>
              <a:gd name="connsiteY15" fmla="*/ 27432 h 27432"/>
              <a:gd name="connsiteX16" fmla="*/ 0 w 4243589"/>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27432" fill="none" extrusionOk="0">
                <a:moveTo>
                  <a:pt x="0" y="0"/>
                </a:moveTo>
                <a:cubicBezTo>
                  <a:pt x="157351" y="-15653"/>
                  <a:pt x="378877" y="-5828"/>
                  <a:pt x="563791" y="0"/>
                </a:cubicBezTo>
                <a:cubicBezTo>
                  <a:pt x="748705" y="5828"/>
                  <a:pt x="905659" y="-5525"/>
                  <a:pt x="1042710" y="0"/>
                </a:cubicBezTo>
                <a:cubicBezTo>
                  <a:pt x="1179761" y="5525"/>
                  <a:pt x="1356845" y="-21288"/>
                  <a:pt x="1564066" y="0"/>
                </a:cubicBezTo>
                <a:cubicBezTo>
                  <a:pt x="1771287" y="21288"/>
                  <a:pt x="1912099" y="25135"/>
                  <a:pt x="2212729" y="0"/>
                </a:cubicBezTo>
                <a:cubicBezTo>
                  <a:pt x="2513359" y="-25135"/>
                  <a:pt x="2514918" y="-27119"/>
                  <a:pt x="2776520" y="0"/>
                </a:cubicBezTo>
                <a:cubicBezTo>
                  <a:pt x="3038122" y="27119"/>
                  <a:pt x="3178771" y="18116"/>
                  <a:pt x="3297875" y="0"/>
                </a:cubicBezTo>
                <a:cubicBezTo>
                  <a:pt x="3416980" y="-18116"/>
                  <a:pt x="4012240" y="-40869"/>
                  <a:pt x="4243589" y="0"/>
                </a:cubicBezTo>
                <a:cubicBezTo>
                  <a:pt x="4242616" y="8304"/>
                  <a:pt x="4243111" y="21512"/>
                  <a:pt x="4243589" y="27432"/>
                </a:cubicBezTo>
                <a:cubicBezTo>
                  <a:pt x="4112949" y="6289"/>
                  <a:pt x="3928037" y="10975"/>
                  <a:pt x="3637362" y="27432"/>
                </a:cubicBezTo>
                <a:cubicBezTo>
                  <a:pt x="3346687" y="43889"/>
                  <a:pt x="3254446" y="35813"/>
                  <a:pt x="3116007" y="27432"/>
                </a:cubicBezTo>
                <a:cubicBezTo>
                  <a:pt x="2977569" y="19051"/>
                  <a:pt x="2620228" y="38017"/>
                  <a:pt x="2424908" y="27432"/>
                </a:cubicBezTo>
                <a:cubicBezTo>
                  <a:pt x="2229588" y="16847"/>
                  <a:pt x="2088287" y="5290"/>
                  <a:pt x="1861117" y="27432"/>
                </a:cubicBezTo>
                <a:cubicBezTo>
                  <a:pt x="1633947" y="49574"/>
                  <a:pt x="1502447" y="8273"/>
                  <a:pt x="1382198" y="27432"/>
                </a:cubicBezTo>
                <a:cubicBezTo>
                  <a:pt x="1261949" y="46591"/>
                  <a:pt x="1045440" y="37497"/>
                  <a:pt x="733535" y="27432"/>
                </a:cubicBezTo>
                <a:cubicBezTo>
                  <a:pt x="421630" y="17367"/>
                  <a:pt x="341257" y="-9215"/>
                  <a:pt x="0" y="27432"/>
                </a:cubicBezTo>
                <a:cubicBezTo>
                  <a:pt x="-1048" y="14992"/>
                  <a:pt x="-1120" y="7447"/>
                  <a:pt x="0" y="0"/>
                </a:cubicBezTo>
                <a:close/>
              </a:path>
              <a:path w="4243589" h="27432" stroke="0" extrusionOk="0">
                <a:moveTo>
                  <a:pt x="0" y="0"/>
                </a:moveTo>
                <a:cubicBezTo>
                  <a:pt x="128164" y="17204"/>
                  <a:pt x="312653" y="1129"/>
                  <a:pt x="563791" y="0"/>
                </a:cubicBezTo>
                <a:cubicBezTo>
                  <a:pt x="814929" y="-1129"/>
                  <a:pt x="837271" y="8503"/>
                  <a:pt x="1042710" y="0"/>
                </a:cubicBezTo>
                <a:cubicBezTo>
                  <a:pt x="1248149" y="-8503"/>
                  <a:pt x="1588432" y="-28862"/>
                  <a:pt x="1733809" y="0"/>
                </a:cubicBezTo>
                <a:cubicBezTo>
                  <a:pt x="1879186" y="28862"/>
                  <a:pt x="2052815" y="5974"/>
                  <a:pt x="2297600" y="0"/>
                </a:cubicBezTo>
                <a:cubicBezTo>
                  <a:pt x="2542385" y="-5974"/>
                  <a:pt x="2699960" y="-23550"/>
                  <a:pt x="2861391" y="0"/>
                </a:cubicBezTo>
                <a:cubicBezTo>
                  <a:pt x="3022822" y="23550"/>
                  <a:pt x="3390411" y="25272"/>
                  <a:pt x="3552490" y="0"/>
                </a:cubicBezTo>
                <a:cubicBezTo>
                  <a:pt x="3714569" y="-25272"/>
                  <a:pt x="3950585" y="-31327"/>
                  <a:pt x="4243589" y="0"/>
                </a:cubicBezTo>
                <a:cubicBezTo>
                  <a:pt x="4244074" y="9333"/>
                  <a:pt x="4244867" y="19699"/>
                  <a:pt x="4243589" y="27432"/>
                </a:cubicBezTo>
                <a:cubicBezTo>
                  <a:pt x="4130424" y="7904"/>
                  <a:pt x="3932803" y="51393"/>
                  <a:pt x="3722234" y="27432"/>
                </a:cubicBezTo>
                <a:cubicBezTo>
                  <a:pt x="3511665" y="3471"/>
                  <a:pt x="3269903" y="55138"/>
                  <a:pt x="3116007" y="27432"/>
                </a:cubicBezTo>
                <a:cubicBezTo>
                  <a:pt x="2962111" y="-274"/>
                  <a:pt x="2744280" y="32368"/>
                  <a:pt x="2509780" y="27432"/>
                </a:cubicBezTo>
                <a:cubicBezTo>
                  <a:pt x="2275280" y="22496"/>
                  <a:pt x="2066059" y="52808"/>
                  <a:pt x="1945989" y="27432"/>
                </a:cubicBezTo>
                <a:cubicBezTo>
                  <a:pt x="1825919" y="2056"/>
                  <a:pt x="1407329" y="21760"/>
                  <a:pt x="1254890" y="27432"/>
                </a:cubicBezTo>
                <a:cubicBezTo>
                  <a:pt x="1102451" y="33104"/>
                  <a:pt x="837950" y="40817"/>
                  <a:pt x="563791" y="27432"/>
                </a:cubicBezTo>
                <a:cubicBezTo>
                  <a:pt x="289632" y="14047"/>
                  <a:pt x="132768" y="16249"/>
                  <a:pt x="0" y="27432"/>
                </a:cubicBezTo>
                <a:cubicBezTo>
                  <a:pt x="211" y="18145"/>
                  <a:pt x="120" y="6480"/>
                  <a:pt x="0" y="0"/>
                </a:cubicBezTo>
                <a:close/>
              </a:path>
            </a:pathLst>
          </a:custGeom>
          <a:solidFill>
            <a:schemeClr val="tx1"/>
          </a:solidFill>
          <a:ln w="3810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useBgFill="1">
        <p:nvSpPr>
          <p:cNvPr id="13" name="Rectangle 12">
            <a:extLst>
              <a:ext uri="{FF2B5EF4-FFF2-40B4-BE49-F238E27FC236}">
                <a16:creationId xmlns:a16="http://schemas.microsoft.com/office/drawing/2014/main" id="{168AB93A-48BC-4C25-A3AD-C17B5A682A9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eeform: Shape 14">
            <a:extLst>
              <a:ext uri="{FF2B5EF4-FFF2-40B4-BE49-F238E27FC236}">
                <a16:creationId xmlns:a16="http://schemas.microsoft.com/office/drawing/2014/main" id="{AF4AE179-A75B-4007-B5FA-8139ACFB9B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58969" y="1168517"/>
            <a:ext cx="4889565" cy="4424065"/>
          </a:xfrm>
          <a:custGeom>
            <a:avLst/>
            <a:gdLst>
              <a:gd name="connsiteX0" fmla="*/ 2612540 w 5531319"/>
              <a:gd name="connsiteY0" fmla="*/ 836 h 4424065"/>
              <a:gd name="connsiteX1" fmla="*/ 2946310 w 5531319"/>
              <a:gd name="connsiteY1" fmla="*/ 35548 h 4424065"/>
              <a:gd name="connsiteX2" fmla="*/ 3961099 w 5531319"/>
              <a:gd name="connsiteY2" fmla="*/ 303581 h 4424065"/>
              <a:gd name="connsiteX3" fmla="*/ 4854587 w 5531319"/>
              <a:gd name="connsiteY3" fmla="*/ 764502 h 4424065"/>
              <a:gd name="connsiteX4" fmla="*/ 5377812 w 5531319"/>
              <a:gd name="connsiteY4" fmla="*/ 1339732 h 4424065"/>
              <a:gd name="connsiteX5" fmla="*/ 5526197 w 5531319"/>
              <a:gd name="connsiteY5" fmla="*/ 1825829 h 4424065"/>
              <a:gd name="connsiteX6" fmla="*/ 5510557 w 5531319"/>
              <a:gd name="connsiteY6" fmla="*/ 2199398 h 4424065"/>
              <a:gd name="connsiteX7" fmla="*/ 5509795 w 5531319"/>
              <a:gd name="connsiteY7" fmla="*/ 2402839 h 4424065"/>
              <a:gd name="connsiteX8" fmla="*/ 5323519 w 5531319"/>
              <a:gd name="connsiteY8" fmla="*/ 3144890 h 4424065"/>
              <a:gd name="connsiteX9" fmla="*/ 4853061 w 5531319"/>
              <a:gd name="connsiteY9" fmla="*/ 3612932 h 4424065"/>
              <a:gd name="connsiteX10" fmla="*/ 4316358 w 5531319"/>
              <a:gd name="connsiteY10" fmla="*/ 3982940 h 4424065"/>
              <a:gd name="connsiteX11" fmla="*/ 3352556 w 5531319"/>
              <a:gd name="connsiteY11" fmla="*/ 4386771 h 4424065"/>
              <a:gd name="connsiteX12" fmla="*/ 2770206 w 5531319"/>
              <a:gd name="connsiteY12" fmla="*/ 4412201 h 4424065"/>
              <a:gd name="connsiteX13" fmla="*/ 2514888 w 5531319"/>
              <a:gd name="connsiteY13" fmla="*/ 4393637 h 4424065"/>
              <a:gd name="connsiteX14" fmla="*/ 1903166 w 5531319"/>
              <a:gd name="connsiteY14" fmla="*/ 4263562 h 4424065"/>
              <a:gd name="connsiteX15" fmla="*/ 948392 w 5531319"/>
              <a:gd name="connsiteY15" fmla="*/ 3794249 h 4424065"/>
              <a:gd name="connsiteX16" fmla="*/ 223633 w 5531319"/>
              <a:gd name="connsiteY16" fmla="*/ 2975526 h 4424065"/>
              <a:gd name="connsiteX17" fmla="*/ 39519 w 5531319"/>
              <a:gd name="connsiteY17" fmla="*/ 2401695 h 4424065"/>
              <a:gd name="connsiteX18" fmla="*/ 16251 w 5531319"/>
              <a:gd name="connsiteY18" fmla="*/ 2300991 h 4424065"/>
              <a:gd name="connsiteX19" fmla="*/ 11800 w 5531319"/>
              <a:gd name="connsiteY19" fmla="*/ 2053556 h 4424065"/>
              <a:gd name="connsiteX20" fmla="*/ 812849 w 5531319"/>
              <a:gd name="connsiteY20" fmla="*/ 651084 h 4424065"/>
              <a:gd name="connsiteX21" fmla="*/ 2066809 w 5531319"/>
              <a:gd name="connsiteY21" fmla="*/ 52586 h 4424065"/>
              <a:gd name="connsiteX22" fmla="*/ 2332045 w 5531319"/>
              <a:gd name="connsiteY22" fmla="*/ 14441 h 4424065"/>
              <a:gd name="connsiteX23" fmla="*/ 2612540 w 5531319"/>
              <a:gd name="connsiteY23" fmla="*/ 836 h 4424065"/>
              <a:gd name="connsiteX24" fmla="*/ 5468597 w 5531319"/>
              <a:gd name="connsiteY24" fmla="*/ 2088522 h 4424065"/>
              <a:gd name="connsiteX25" fmla="*/ 5471140 w 5531319"/>
              <a:gd name="connsiteY25" fmla="*/ 1826083 h 4424065"/>
              <a:gd name="connsiteX26" fmla="*/ 5327079 w 5531319"/>
              <a:gd name="connsiteY26" fmla="*/ 1361348 h 4424065"/>
              <a:gd name="connsiteX27" fmla="*/ 4833353 w 5531319"/>
              <a:gd name="connsiteY27" fmla="*/ 816507 h 4424065"/>
              <a:gd name="connsiteX28" fmla="*/ 4063456 w 5531319"/>
              <a:gd name="connsiteY28" fmla="*/ 400724 h 4424065"/>
              <a:gd name="connsiteX29" fmla="*/ 3972543 w 5531319"/>
              <a:gd name="connsiteY29" fmla="*/ 365631 h 4424065"/>
              <a:gd name="connsiteX30" fmla="*/ 3885571 w 5531319"/>
              <a:gd name="connsiteY30" fmla="*/ 334733 h 4424065"/>
              <a:gd name="connsiteX31" fmla="*/ 4355012 w 5531319"/>
              <a:gd name="connsiteY31" fmla="*/ 579880 h 4424065"/>
              <a:gd name="connsiteX32" fmla="*/ 5144618 w 5531319"/>
              <a:gd name="connsiteY32" fmla="*/ 1290779 h 4424065"/>
              <a:gd name="connsiteX33" fmla="*/ 5468597 w 5531319"/>
              <a:gd name="connsiteY33" fmla="*/ 2088522 h 4424065"/>
              <a:gd name="connsiteX34" fmla="*/ 2219771 w 5531319"/>
              <a:gd name="connsiteY34" fmla="*/ 85645 h 4424065"/>
              <a:gd name="connsiteX35" fmla="*/ 2181626 w 5531319"/>
              <a:gd name="connsiteY35" fmla="*/ 89333 h 4424065"/>
              <a:gd name="connsiteX36" fmla="*/ 1462971 w 5531319"/>
              <a:gd name="connsiteY36" fmla="*/ 303073 h 4424065"/>
              <a:gd name="connsiteX37" fmla="*/ 308697 w 5531319"/>
              <a:gd name="connsiteY37" fmla="*/ 1338461 h 4424065"/>
              <a:gd name="connsiteX38" fmla="*/ 65839 w 5531319"/>
              <a:gd name="connsiteY38" fmla="*/ 2064364 h 4424065"/>
              <a:gd name="connsiteX39" fmla="*/ 82114 w 5531319"/>
              <a:gd name="connsiteY39" fmla="*/ 2022150 h 4424065"/>
              <a:gd name="connsiteX40" fmla="*/ 423260 w 5531319"/>
              <a:gd name="connsiteY40" fmla="*/ 1282260 h 4424065"/>
              <a:gd name="connsiteX41" fmla="*/ 1231811 w 5531319"/>
              <a:gd name="connsiteY41" fmla="*/ 454001 h 4424065"/>
              <a:gd name="connsiteX42" fmla="*/ 2219771 w 5531319"/>
              <a:gd name="connsiteY42" fmla="*/ 85645 h 4424065"/>
              <a:gd name="connsiteX43" fmla="*/ 2855524 w 5531319"/>
              <a:gd name="connsiteY43" fmla="*/ 4364392 h 4424065"/>
              <a:gd name="connsiteX44" fmla="*/ 4292327 w 5531319"/>
              <a:gd name="connsiteY44" fmla="*/ 3931444 h 4424065"/>
              <a:gd name="connsiteX45" fmla="*/ 2855652 w 5531319"/>
              <a:gd name="connsiteY45" fmla="*/ 4364392 h 4424065"/>
              <a:gd name="connsiteX46" fmla="*/ 3869805 w 5531319"/>
              <a:gd name="connsiteY46" fmla="*/ 330156 h 4424065"/>
              <a:gd name="connsiteX47" fmla="*/ 3865736 w 5531319"/>
              <a:gd name="connsiteY47" fmla="*/ 329520 h 4424065"/>
              <a:gd name="connsiteX48" fmla="*/ 3866499 w 5531319"/>
              <a:gd name="connsiteY48" fmla="*/ 330537 h 4424065"/>
              <a:gd name="connsiteX49" fmla="*/ 4302117 w 5531319"/>
              <a:gd name="connsiteY49" fmla="*/ 3923561 h 4424065"/>
              <a:gd name="connsiteX50" fmla="*/ 4301101 w 5531319"/>
              <a:gd name="connsiteY50" fmla="*/ 3924959 h 4424065"/>
              <a:gd name="connsiteX51" fmla="*/ 4302880 w 5531319"/>
              <a:gd name="connsiteY51" fmla="*/ 3924959 h 4424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5531319" h="4424065">
                <a:moveTo>
                  <a:pt x="2612540" y="836"/>
                </a:moveTo>
                <a:cubicBezTo>
                  <a:pt x="2715913" y="-4250"/>
                  <a:pt x="2831239" y="14695"/>
                  <a:pt x="2946310" y="35548"/>
                </a:cubicBezTo>
                <a:cubicBezTo>
                  <a:pt x="3291651" y="98106"/>
                  <a:pt x="3631143" y="182915"/>
                  <a:pt x="3961099" y="303581"/>
                </a:cubicBezTo>
                <a:cubicBezTo>
                  <a:pt x="4278340" y="419543"/>
                  <a:pt x="4581340" y="563350"/>
                  <a:pt x="4854587" y="764502"/>
                </a:cubicBezTo>
                <a:cubicBezTo>
                  <a:pt x="5067437" y="921152"/>
                  <a:pt x="5250407" y="1105521"/>
                  <a:pt x="5377812" y="1339732"/>
                </a:cubicBezTo>
                <a:cubicBezTo>
                  <a:pt x="5459811" y="1489986"/>
                  <a:pt x="5510303" y="1655396"/>
                  <a:pt x="5526197" y="1825829"/>
                </a:cubicBezTo>
                <a:cubicBezTo>
                  <a:pt x="5538276" y="1951327"/>
                  <a:pt x="5527341" y="2074917"/>
                  <a:pt x="5510557" y="2199398"/>
                </a:cubicBezTo>
                <a:cubicBezTo>
                  <a:pt x="5502966" y="2266991"/>
                  <a:pt x="5502712" y="2335195"/>
                  <a:pt x="5509795" y="2402839"/>
                </a:cubicBezTo>
                <a:cubicBezTo>
                  <a:pt x="5534207" y="2664197"/>
                  <a:pt x="5468471" y="2926051"/>
                  <a:pt x="5323519" y="3144890"/>
                </a:cubicBezTo>
                <a:cubicBezTo>
                  <a:pt x="5201339" y="3332234"/>
                  <a:pt x="5041041" y="3491719"/>
                  <a:pt x="4853061" y="3612932"/>
                </a:cubicBezTo>
                <a:cubicBezTo>
                  <a:pt x="4671109" y="3732072"/>
                  <a:pt x="4498565" y="3864563"/>
                  <a:pt x="4316358" y="3982940"/>
                </a:cubicBezTo>
                <a:cubicBezTo>
                  <a:pt x="4019716" y="4175573"/>
                  <a:pt x="3701076" y="4317347"/>
                  <a:pt x="3352556" y="4386771"/>
                </a:cubicBezTo>
                <a:cubicBezTo>
                  <a:pt x="3160953" y="4425590"/>
                  <a:pt x="2964455" y="4434173"/>
                  <a:pt x="2770206" y="4412201"/>
                </a:cubicBezTo>
                <a:cubicBezTo>
                  <a:pt x="2685524" y="4402537"/>
                  <a:pt x="2599952" y="4402410"/>
                  <a:pt x="2514888" y="4393637"/>
                </a:cubicBezTo>
                <a:cubicBezTo>
                  <a:pt x="2307136" y="4370851"/>
                  <a:pt x="2102208" y="4327277"/>
                  <a:pt x="1903166" y="4263562"/>
                </a:cubicBezTo>
                <a:cubicBezTo>
                  <a:pt x="1560622" y="4156119"/>
                  <a:pt x="1238931" y="4006972"/>
                  <a:pt x="948392" y="3794249"/>
                </a:cubicBezTo>
                <a:cubicBezTo>
                  <a:pt x="647553" y="3573897"/>
                  <a:pt x="396812" y="3308660"/>
                  <a:pt x="223633" y="2975526"/>
                </a:cubicBezTo>
                <a:cubicBezTo>
                  <a:pt x="129453" y="2796370"/>
                  <a:pt x="67149" y="2602198"/>
                  <a:pt x="39519" y="2401695"/>
                </a:cubicBezTo>
                <a:cubicBezTo>
                  <a:pt x="34509" y="2367555"/>
                  <a:pt x="26728" y="2333872"/>
                  <a:pt x="16251" y="2300991"/>
                </a:cubicBezTo>
                <a:cubicBezTo>
                  <a:pt x="-9180" y="2218598"/>
                  <a:pt x="-25" y="2135695"/>
                  <a:pt x="11800" y="2053556"/>
                </a:cubicBezTo>
                <a:cubicBezTo>
                  <a:pt x="93685" y="1480615"/>
                  <a:pt x="377867" y="1021983"/>
                  <a:pt x="812849" y="651084"/>
                </a:cubicBezTo>
                <a:cubicBezTo>
                  <a:pt x="1176754" y="340201"/>
                  <a:pt x="1598259" y="146042"/>
                  <a:pt x="2066809" y="52586"/>
                </a:cubicBezTo>
                <a:cubicBezTo>
                  <a:pt x="2154543" y="35039"/>
                  <a:pt x="2243040" y="23087"/>
                  <a:pt x="2332045" y="14441"/>
                </a:cubicBezTo>
                <a:cubicBezTo>
                  <a:pt x="2421051" y="5794"/>
                  <a:pt x="2508912" y="2107"/>
                  <a:pt x="2612540" y="836"/>
                </a:cubicBezTo>
                <a:close/>
                <a:moveTo>
                  <a:pt x="5468597" y="2088522"/>
                </a:moveTo>
                <a:cubicBezTo>
                  <a:pt x="5479329" y="2001424"/>
                  <a:pt x="5480181" y="1913385"/>
                  <a:pt x="5471140" y="1826083"/>
                </a:cubicBezTo>
                <a:cubicBezTo>
                  <a:pt x="5455336" y="1662962"/>
                  <a:pt x="5406306" y="1504799"/>
                  <a:pt x="5327079" y="1361348"/>
                </a:cubicBezTo>
                <a:cubicBezTo>
                  <a:pt x="5206159" y="1140233"/>
                  <a:pt x="5033361" y="965782"/>
                  <a:pt x="4833353" y="816507"/>
                </a:cubicBezTo>
                <a:cubicBezTo>
                  <a:pt x="4597234" y="640276"/>
                  <a:pt x="4336321" y="509438"/>
                  <a:pt x="4063456" y="400724"/>
                </a:cubicBezTo>
                <a:cubicBezTo>
                  <a:pt x="4033359" y="388607"/>
                  <a:pt x="4003059" y="376909"/>
                  <a:pt x="3972543" y="365631"/>
                </a:cubicBezTo>
                <a:cubicBezTo>
                  <a:pt x="3943679" y="354950"/>
                  <a:pt x="3914562" y="345033"/>
                  <a:pt x="3885571" y="334733"/>
                </a:cubicBezTo>
                <a:cubicBezTo>
                  <a:pt x="4046888" y="406840"/>
                  <a:pt x="4203652" y="488713"/>
                  <a:pt x="4355012" y="579880"/>
                </a:cubicBezTo>
                <a:cubicBezTo>
                  <a:pt x="4662081" y="768063"/>
                  <a:pt x="4933802" y="995790"/>
                  <a:pt x="5144618" y="1290779"/>
                </a:cubicBezTo>
                <a:cubicBezTo>
                  <a:pt x="5314364" y="1528042"/>
                  <a:pt x="5426257" y="1789591"/>
                  <a:pt x="5468597" y="2088522"/>
                </a:cubicBezTo>
                <a:close/>
                <a:moveTo>
                  <a:pt x="2219771" y="85645"/>
                </a:moveTo>
                <a:cubicBezTo>
                  <a:pt x="2206942" y="84005"/>
                  <a:pt x="2193909" y="85264"/>
                  <a:pt x="2181626" y="89333"/>
                </a:cubicBezTo>
                <a:cubicBezTo>
                  <a:pt x="1932919" y="125113"/>
                  <a:pt x="1690799" y="197118"/>
                  <a:pt x="1462971" y="303073"/>
                </a:cubicBezTo>
                <a:cubicBezTo>
                  <a:pt x="971788" y="529528"/>
                  <a:pt x="578129" y="865460"/>
                  <a:pt x="308697" y="1338461"/>
                </a:cubicBezTo>
                <a:cubicBezTo>
                  <a:pt x="180224" y="1561852"/>
                  <a:pt x="97652" y="1808638"/>
                  <a:pt x="65839" y="2064364"/>
                </a:cubicBezTo>
                <a:cubicBezTo>
                  <a:pt x="71942" y="2050505"/>
                  <a:pt x="77283" y="2036391"/>
                  <a:pt x="82114" y="2022150"/>
                </a:cubicBezTo>
                <a:cubicBezTo>
                  <a:pt x="170103" y="1763653"/>
                  <a:pt x="279579" y="1515073"/>
                  <a:pt x="423260" y="1282260"/>
                </a:cubicBezTo>
                <a:cubicBezTo>
                  <a:pt x="630769" y="945565"/>
                  <a:pt x="895370" y="664944"/>
                  <a:pt x="1231811" y="454001"/>
                </a:cubicBezTo>
                <a:cubicBezTo>
                  <a:pt x="1535192" y="263783"/>
                  <a:pt x="1866801" y="149729"/>
                  <a:pt x="2219771" y="85645"/>
                </a:cubicBezTo>
                <a:close/>
                <a:moveTo>
                  <a:pt x="2855524" y="4364392"/>
                </a:moveTo>
                <a:cubicBezTo>
                  <a:pt x="3386633" y="4394018"/>
                  <a:pt x="3853530" y="4210158"/>
                  <a:pt x="4292327" y="3931444"/>
                </a:cubicBezTo>
                <a:cubicBezTo>
                  <a:pt x="3830134" y="4131325"/>
                  <a:pt x="3346707" y="4259111"/>
                  <a:pt x="2855652" y="4364392"/>
                </a:cubicBezTo>
                <a:close/>
                <a:moveTo>
                  <a:pt x="3869805" y="330156"/>
                </a:moveTo>
                <a:lnTo>
                  <a:pt x="3865736" y="329520"/>
                </a:lnTo>
                <a:cubicBezTo>
                  <a:pt x="3865736" y="329520"/>
                  <a:pt x="3865736" y="330410"/>
                  <a:pt x="3866499" y="330537"/>
                </a:cubicBezTo>
                <a:close/>
                <a:moveTo>
                  <a:pt x="4302117" y="3923561"/>
                </a:moveTo>
                <a:lnTo>
                  <a:pt x="4301101" y="3924959"/>
                </a:lnTo>
                <a:lnTo>
                  <a:pt x="4302880" y="3924959"/>
                </a:lnTo>
                <a:close/>
              </a:path>
            </a:pathLst>
          </a:custGeom>
          <a:solidFill>
            <a:srgbClr val="36AEC0"/>
          </a:solidFill>
          <a:ln w="12700" cap="flat">
            <a:noFill/>
            <a:prstDash val="solid"/>
            <a:miter/>
          </a:ln>
        </p:spPr>
        <p:txBody>
          <a:bodyPr rtlCol="0" anchor="ctr"/>
          <a:lstStyle/>
          <a:p>
            <a:endParaRPr lang="en-US"/>
          </a:p>
        </p:txBody>
      </p:sp>
      <p:sp>
        <p:nvSpPr>
          <p:cNvPr id="2" name="Nadpis 1">
            <a:extLst>
              <a:ext uri="{FF2B5EF4-FFF2-40B4-BE49-F238E27FC236}">
                <a16:creationId xmlns:a16="http://schemas.microsoft.com/office/drawing/2014/main" id="{7EFD1620-4C94-CB4F-841E-94A41CDC2C03}"/>
              </a:ext>
            </a:extLst>
          </p:cNvPr>
          <p:cNvSpPr>
            <a:spLocks noGrp="1"/>
          </p:cNvSpPr>
          <p:nvPr>
            <p:ph type="title"/>
          </p:nvPr>
        </p:nvSpPr>
        <p:spPr>
          <a:xfrm>
            <a:off x="7124135" y="2156348"/>
            <a:ext cx="3971495" cy="1866748"/>
          </a:xfrm>
        </p:spPr>
        <p:txBody>
          <a:bodyPr vert="horz" lIns="91440" tIns="45720" rIns="91440" bIns="45720" rtlCol="0" anchor="b">
            <a:normAutofit/>
          </a:bodyPr>
          <a:lstStyle/>
          <a:p>
            <a:pPr algn="ctr"/>
            <a:r>
              <a:rPr lang="en-US" sz="5800">
                <a:solidFill>
                  <a:srgbClr val="FFFFFF"/>
                </a:solidFill>
              </a:rPr>
              <a:t>Nastavení soukromí</a:t>
            </a:r>
          </a:p>
        </p:txBody>
      </p:sp>
      <p:sp>
        <p:nvSpPr>
          <p:cNvPr id="17" name="Rectangle 6">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05874" y="4409267"/>
            <a:ext cx="3242551" cy="27432"/>
          </a:xfrm>
          <a:custGeom>
            <a:avLst/>
            <a:gdLst>
              <a:gd name="connsiteX0" fmla="*/ 0 w 3242551"/>
              <a:gd name="connsiteY0" fmla="*/ 0 h 27432"/>
              <a:gd name="connsiteX1" fmla="*/ 616085 w 3242551"/>
              <a:gd name="connsiteY1" fmla="*/ 0 h 27432"/>
              <a:gd name="connsiteX2" fmla="*/ 1264595 w 3242551"/>
              <a:gd name="connsiteY2" fmla="*/ 0 h 27432"/>
              <a:gd name="connsiteX3" fmla="*/ 1945531 w 3242551"/>
              <a:gd name="connsiteY3" fmla="*/ 0 h 27432"/>
              <a:gd name="connsiteX4" fmla="*/ 2626466 w 3242551"/>
              <a:gd name="connsiteY4" fmla="*/ 0 h 27432"/>
              <a:gd name="connsiteX5" fmla="*/ 3242551 w 3242551"/>
              <a:gd name="connsiteY5" fmla="*/ 0 h 27432"/>
              <a:gd name="connsiteX6" fmla="*/ 3242551 w 3242551"/>
              <a:gd name="connsiteY6" fmla="*/ 27432 h 27432"/>
              <a:gd name="connsiteX7" fmla="*/ 2529190 w 3242551"/>
              <a:gd name="connsiteY7" fmla="*/ 27432 h 27432"/>
              <a:gd name="connsiteX8" fmla="*/ 1815829 w 3242551"/>
              <a:gd name="connsiteY8" fmla="*/ 27432 h 27432"/>
              <a:gd name="connsiteX9" fmla="*/ 1167318 w 3242551"/>
              <a:gd name="connsiteY9" fmla="*/ 27432 h 27432"/>
              <a:gd name="connsiteX10" fmla="*/ 0 w 3242551"/>
              <a:gd name="connsiteY10" fmla="*/ 27432 h 27432"/>
              <a:gd name="connsiteX11" fmla="*/ 0 w 3242551"/>
              <a:gd name="connsiteY11"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42551" h="27432" fill="none" extrusionOk="0">
                <a:moveTo>
                  <a:pt x="0" y="0"/>
                </a:moveTo>
                <a:cubicBezTo>
                  <a:pt x="194108" y="-30346"/>
                  <a:pt x="476260" y="9901"/>
                  <a:pt x="616085" y="0"/>
                </a:cubicBezTo>
                <a:cubicBezTo>
                  <a:pt x="755911" y="-9901"/>
                  <a:pt x="955441" y="-31994"/>
                  <a:pt x="1264595" y="0"/>
                </a:cubicBezTo>
                <a:cubicBezTo>
                  <a:pt x="1573749" y="31994"/>
                  <a:pt x="1618785" y="-7447"/>
                  <a:pt x="1945531" y="0"/>
                </a:cubicBezTo>
                <a:cubicBezTo>
                  <a:pt x="2272277" y="7447"/>
                  <a:pt x="2390625" y="1646"/>
                  <a:pt x="2626466" y="0"/>
                </a:cubicBezTo>
                <a:cubicBezTo>
                  <a:pt x="2862308" y="-1646"/>
                  <a:pt x="3064770" y="5184"/>
                  <a:pt x="3242551" y="0"/>
                </a:cubicBezTo>
                <a:cubicBezTo>
                  <a:pt x="3241385" y="7395"/>
                  <a:pt x="3242596" y="21864"/>
                  <a:pt x="3242551" y="27432"/>
                </a:cubicBezTo>
                <a:cubicBezTo>
                  <a:pt x="3023282" y="59750"/>
                  <a:pt x="2875833" y="36030"/>
                  <a:pt x="2529190" y="27432"/>
                </a:cubicBezTo>
                <a:cubicBezTo>
                  <a:pt x="2182547" y="18834"/>
                  <a:pt x="2011286" y="10066"/>
                  <a:pt x="1815829" y="27432"/>
                </a:cubicBezTo>
                <a:cubicBezTo>
                  <a:pt x="1620372" y="44798"/>
                  <a:pt x="1410011" y="-1058"/>
                  <a:pt x="1167318" y="27432"/>
                </a:cubicBezTo>
                <a:cubicBezTo>
                  <a:pt x="924625" y="55922"/>
                  <a:pt x="241931" y="85033"/>
                  <a:pt x="0" y="27432"/>
                </a:cubicBezTo>
                <a:cubicBezTo>
                  <a:pt x="-503" y="20663"/>
                  <a:pt x="1168" y="5855"/>
                  <a:pt x="0" y="0"/>
                </a:cubicBezTo>
                <a:close/>
              </a:path>
              <a:path w="3242551" h="27432" stroke="0" extrusionOk="0">
                <a:moveTo>
                  <a:pt x="0" y="0"/>
                </a:moveTo>
                <a:cubicBezTo>
                  <a:pt x="292987" y="-12051"/>
                  <a:pt x="313221" y="-4437"/>
                  <a:pt x="616085" y="0"/>
                </a:cubicBezTo>
                <a:cubicBezTo>
                  <a:pt x="918950" y="4437"/>
                  <a:pt x="1001475" y="-7765"/>
                  <a:pt x="1167318" y="0"/>
                </a:cubicBezTo>
                <a:cubicBezTo>
                  <a:pt x="1333161" y="7765"/>
                  <a:pt x="1642740" y="34995"/>
                  <a:pt x="1880680" y="0"/>
                </a:cubicBezTo>
                <a:cubicBezTo>
                  <a:pt x="2118620" y="-34995"/>
                  <a:pt x="2326628" y="756"/>
                  <a:pt x="2496764" y="0"/>
                </a:cubicBezTo>
                <a:cubicBezTo>
                  <a:pt x="2666900" y="-756"/>
                  <a:pt x="2887316" y="25599"/>
                  <a:pt x="3242551" y="0"/>
                </a:cubicBezTo>
                <a:cubicBezTo>
                  <a:pt x="3242744" y="12649"/>
                  <a:pt x="3241563" y="17989"/>
                  <a:pt x="3242551" y="27432"/>
                </a:cubicBezTo>
                <a:cubicBezTo>
                  <a:pt x="3008998" y="-2757"/>
                  <a:pt x="2799879" y="44559"/>
                  <a:pt x="2594041" y="27432"/>
                </a:cubicBezTo>
                <a:cubicBezTo>
                  <a:pt x="2388203" y="10306"/>
                  <a:pt x="2212925" y="-2221"/>
                  <a:pt x="1880680" y="27432"/>
                </a:cubicBezTo>
                <a:cubicBezTo>
                  <a:pt x="1548435" y="57085"/>
                  <a:pt x="1523943" y="37041"/>
                  <a:pt x="1329446" y="27432"/>
                </a:cubicBezTo>
                <a:cubicBezTo>
                  <a:pt x="1134949" y="17823"/>
                  <a:pt x="919920" y="28299"/>
                  <a:pt x="680936" y="27432"/>
                </a:cubicBezTo>
                <a:cubicBezTo>
                  <a:pt x="441952" y="26566"/>
                  <a:pt x="273000" y="57219"/>
                  <a:pt x="0" y="27432"/>
                </a:cubicBezTo>
                <a:cubicBezTo>
                  <a:pt x="1300" y="19678"/>
                  <a:pt x="-86" y="12044"/>
                  <a:pt x="0" y="0"/>
                </a:cubicBezTo>
                <a:close/>
              </a:path>
            </a:pathLst>
          </a:custGeom>
          <a:solidFill>
            <a:srgbClr val="36AEC0"/>
          </a:solidFill>
          <a:ln w="38100" cap="rnd">
            <a:solidFill>
              <a:srgbClr val="36AEC0"/>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Zástupný symbol pro číslo snímku 3">
            <a:extLst>
              <a:ext uri="{FF2B5EF4-FFF2-40B4-BE49-F238E27FC236}">
                <a16:creationId xmlns:a16="http://schemas.microsoft.com/office/drawing/2014/main" id="{886B25EB-0E22-A24A-87A8-928C7BCE6E1F}"/>
              </a:ext>
            </a:extLst>
          </p:cNvPr>
          <p:cNvSpPr>
            <a:spLocks noGrp="1"/>
          </p:cNvSpPr>
          <p:nvPr>
            <p:ph type="sldNum" sz="quarter" idx="12"/>
          </p:nvPr>
        </p:nvSpPr>
        <p:spPr>
          <a:xfrm>
            <a:off x="10563367" y="6356350"/>
            <a:ext cx="989750" cy="365125"/>
          </a:xfrm>
        </p:spPr>
        <p:txBody>
          <a:bodyPr vert="horz" lIns="91440" tIns="45720" rIns="91440" bIns="45720" rtlCol="0" anchor="ctr">
            <a:normAutofit/>
          </a:bodyPr>
          <a:lstStyle/>
          <a:p>
            <a:pPr defTabSz="914400">
              <a:spcAft>
                <a:spcPts val="600"/>
              </a:spcAft>
            </a:pPr>
            <a:fld id="{A7CD31F4-64FA-4BA0-9498-67783267A8C8}" type="slidenum">
              <a:rPr lang="en-US">
                <a:solidFill>
                  <a:schemeClr val="tx1"/>
                </a:solidFill>
              </a:rPr>
              <a:pPr defTabSz="914400">
                <a:spcAft>
                  <a:spcPts val="600"/>
                </a:spcAft>
              </a:pPr>
              <a:t>8</a:t>
            </a:fld>
            <a:endParaRPr lang="en-US">
              <a:solidFill>
                <a:schemeClr val="tx1"/>
              </a:solidFill>
            </a:endParaRPr>
          </a:p>
        </p:txBody>
      </p:sp>
      <p:pic>
        <p:nvPicPr>
          <p:cNvPr id="6" name="Zástupný obsah 5">
            <a:extLst>
              <a:ext uri="{FF2B5EF4-FFF2-40B4-BE49-F238E27FC236}">
                <a16:creationId xmlns:a16="http://schemas.microsoft.com/office/drawing/2014/main" id="{EF902A6F-B3D1-CA44-8DF6-A4ED8068F5B0}"/>
              </a:ext>
            </a:extLst>
          </p:cNvPr>
          <p:cNvPicPr>
            <a:picLocks noGrp="1" noChangeAspect="1"/>
          </p:cNvPicPr>
          <p:nvPr>
            <p:ph idx="1"/>
          </p:nvPr>
        </p:nvPicPr>
        <p:blipFill>
          <a:blip r:embed="rId3"/>
          <a:stretch>
            <a:fillRect/>
          </a:stretch>
        </p:blipFill>
        <p:spPr>
          <a:xfrm>
            <a:off x="1266891" y="640078"/>
            <a:ext cx="4288835" cy="5480941"/>
          </a:xfrm>
          <a:prstGeom prst="rect">
            <a:avLst/>
          </a:prstGeom>
        </p:spPr>
      </p:pic>
      <p:sp>
        <p:nvSpPr>
          <p:cNvPr id="14" name="Prstenec 13">
            <a:extLst>
              <a:ext uri="{FF2B5EF4-FFF2-40B4-BE49-F238E27FC236}">
                <a16:creationId xmlns:a16="http://schemas.microsoft.com/office/drawing/2014/main" id="{249E1505-0F2D-CF49-A1E5-6FA1F4DA6458}"/>
              </a:ext>
            </a:extLst>
          </p:cNvPr>
          <p:cNvSpPr/>
          <p:nvPr/>
        </p:nvSpPr>
        <p:spPr>
          <a:xfrm>
            <a:off x="1363607" y="3189950"/>
            <a:ext cx="703558" cy="696250"/>
          </a:xfrm>
          <a:prstGeom prst="donut">
            <a:avLst>
              <a:gd name="adj" fmla="val 847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solidFill>
                <a:schemeClr val="tx1"/>
              </a:solidFill>
            </a:endParaRPr>
          </a:p>
        </p:txBody>
      </p:sp>
      <p:pic>
        <p:nvPicPr>
          <p:cNvPr id="19" name="Zástupný obsah 4">
            <a:extLst>
              <a:ext uri="{FF2B5EF4-FFF2-40B4-BE49-F238E27FC236}">
                <a16:creationId xmlns:a16="http://schemas.microsoft.com/office/drawing/2014/main" id="{FE4F710A-644D-9240-83A9-D501E4A733FD}"/>
              </a:ext>
            </a:extLst>
          </p:cNvPr>
          <p:cNvPicPr>
            <a:picLocks noChangeAspect="1"/>
          </p:cNvPicPr>
          <p:nvPr/>
        </p:nvPicPr>
        <p:blipFill>
          <a:blip r:embed="rId4"/>
          <a:stretch>
            <a:fillRect/>
          </a:stretch>
        </p:blipFill>
        <p:spPr>
          <a:xfrm>
            <a:off x="838200" y="664625"/>
            <a:ext cx="5124678" cy="5480941"/>
          </a:xfrm>
          <a:prstGeom prst="rect">
            <a:avLst/>
          </a:prstGeom>
        </p:spPr>
      </p:pic>
      <p:sp>
        <p:nvSpPr>
          <p:cNvPr id="20" name="Prstenec 19">
            <a:extLst>
              <a:ext uri="{FF2B5EF4-FFF2-40B4-BE49-F238E27FC236}">
                <a16:creationId xmlns:a16="http://schemas.microsoft.com/office/drawing/2014/main" id="{51F4432F-5749-AC4D-B894-77986F7C2538}"/>
              </a:ext>
            </a:extLst>
          </p:cNvPr>
          <p:cNvSpPr/>
          <p:nvPr/>
        </p:nvSpPr>
        <p:spPr>
          <a:xfrm>
            <a:off x="915112" y="1562647"/>
            <a:ext cx="703558" cy="696250"/>
          </a:xfrm>
          <a:prstGeom prst="donut">
            <a:avLst>
              <a:gd name="adj" fmla="val 847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solidFill>
                <a:schemeClr val="tx1"/>
              </a:solidFill>
            </a:endParaRPr>
          </a:p>
        </p:txBody>
      </p:sp>
      <p:sp>
        <p:nvSpPr>
          <p:cNvPr id="21" name="Prstenec 20">
            <a:extLst>
              <a:ext uri="{FF2B5EF4-FFF2-40B4-BE49-F238E27FC236}">
                <a16:creationId xmlns:a16="http://schemas.microsoft.com/office/drawing/2014/main" id="{FC7D7DB5-1F51-3B43-8A41-A816B1CEE13A}"/>
              </a:ext>
            </a:extLst>
          </p:cNvPr>
          <p:cNvSpPr/>
          <p:nvPr/>
        </p:nvSpPr>
        <p:spPr>
          <a:xfrm>
            <a:off x="915112" y="2319992"/>
            <a:ext cx="703558" cy="696250"/>
          </a:xfrm>
          <a:prstGeom prst="donut">
            <a:avLst>
              <a:gd name="adj" fmla="val 847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solidFill>
                <a:schemeClr val="tx1"/>
              </a:solidFill>
            </a:endParaRPr>
          </a:p>
        </p:txBody>
      </p:sp>
      <p:sp>
        <p:nvSpPr>
          <p:cNvPr id="22" name="Prstenec 21">
            <a:extLst>
              <a:ext uri="{FF2B5EF4-FFF2-40B4-BE49-F238E27FC236}">
                <a16:creationId xmlns:a16="http://schemas.microsoft.com/office/drawing/2014/main" id="{516C6C3F-C600-B94F-88C2-A5EEB08BE45A}"/>
              </a:ext>
            </a:extLst>
          </p:cNvPr>
          <p:cNvSpPr/>
          <p:nvPr/>
        </p:nvSpPr>
        <p:spPr>
          <a:xfrm>
            <a:off x="915112" y="3056971"/>
            <a:ext cx="703558" cy="696250"/>
          </a:xfrm>
          <a:prstGeom prst="donut">
            <a:avLst>
              <a:gd name="adj" fmla="val 847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solidFill>
                <a:schemeClr val="tx1"/>
              </a:solidFill>
            </a:endParaRPr>
          </a:p>
        </p:txBody>
      </p:sp>
      <p:sp>
        <p:nvSpPr>
          <p:cNvPr id="16" name="Prstenec 15">
            <a:extLst>
              <a:ext uri="{FF2B5EF4-FFF2-40B4-BE49-F238E27FC236}">
                <a16:creationId xmlns:a16="http://schemas.microsoft.com/office/drawing/2014/main" id="{6D4A2D01-B934-0542-B604-5CD3F456AA61}"/>
              </a:ext>
            </a:extLst>
          </p:cNvPr>
          <p:cNvSpPr/>
          <p:nvPr/>
        </p:nvSpPr>
        <p:spPr>
          <a:xfrm>
            <a:off x="4822122" y="640078"/>
            <a:ext cx="703558" cy="696250"/>
          </a:xfrm>
          <a:prstGeom prst="donut">
            <a:avLst>
              <a:gd name="adj" fmla="val 847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solidFill>
                <a:schemeClr val="tx1"/>
              </a:solidFill>
            </a:endParaRPr>
          </a:p>
        </p:txBody>
      </p:sp>
      <p:pic>
        <p:nvPicPr>
          <p:cNvPr id="8" name="Obrázek 7">
            <a:extLst>
              <a:ext uri="{FF2B5EF4-FFF2-40B4-BE49-F238E27FC236}">
                <a16:creationId xmlns:a16="http://schemas.microsoft.com/office/drawing/2014/main" id="{4F3CA51B-0771-8B47-B56F-74A8E402E37E}"/>
              </a:ext>
            </a:extLst>
          </p:cNvPr>
          <p:cNvPicPr>
            <a:picLocks noChangeAspect="1"/>
          </p:cNvPicPr>
          <p:nvPr/>
        </p:nvPicPr>
        <p:blipFill>
          <a:blip r:embed="rId5"/>
          <a:stretch>
            <a:fillRect/>
          </a:stretch>
        </p:blipFill>
        <p:spPr>
          <a:xfrm>
            <a:off x="16008" y="-48452"/>
            <a:ext cx="12159983" cy="6858000"/>
          </a:xfrm>
          <a:prstGeom prst="rect">
            <a:avLst/>
          </a:prstGeom>
        </p:spPr>
      </p:pic>
    </p:spTree>
    <p:extLst>
      <p:ext uri="{BB962C8B-B14F-4D97-AF65-F5344CB8AC3E}">
        <p14:creationId xmlns:p14="http://schemas.microsoft.com/office/powerpoint/2010/main" val="38431036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heel(1)">
                                      <p:cBhvr>
                                        <p:cTn id="7" dur="2000"/>
                                        <p:tgtEl>
                                          <p:spTgt spid="16"/>
                                        </p:tgtEl>
                                      </p:cBhvr>
                                    </p:animEffect>
                                  </p:childTnLst>
                                  <p:subTnLst>
                                    <p:set>
                                      <p:cBhvr override="childStyle">
                                        <p:cTn dur="1" fill="hold" display="0" masterRel="nextClick" afterEffect="1"/>
                                        <p:tgtEl>
                                          <p:spTgt spid="16"/>
                                        </p:tgtEl>
                                        <p:attrNameLst>
                                          <p:attrName>style.visibility</p:attrName>
                                        </p:attrNameLst>
                                      </p:cBhvr>
                                      <p:to>
                                        <p:strVal val="hidden"/>
                                      </p:to>
                                    </p:set>
                                  </p:sub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heel(1)">
                                      <p:cBhvr>
                                        <p:cTn id="12" dur="2000"/>
                                        <p:tgtEl>
                                          <p:spTgt spid="14"/>
                                        </p:tgtEl>
                                      </p:cBhvr>
                                    </p:animEffect>
                                  </p:childTnLst>
                                  <p:subTnLst>
                                    <p:set>
                                      <p:cBhvr override="childStyle">
                                        <p:cTn dur="1" fill="hold" display="0" masterRel="nextClick" afterEffect="1"/>
                                        <p:tgtEl>
                                          <p:spTgt spid="14"/>
                                        </p:tgtEl>
                                        <p:attrNameLst>
                                          <p:attrName>style.visibility</p:attrName>
                                        </p:attrNameLst>
                                      </p:cBhvr>
                                      <p:to>
                                        <p:strVal val="hidden"/>
                                      </p:to>
                                    </p:set>
                                  </p:sub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1" nodeType="clickEffect">
                                  <p:stCondLst>
                                    <p:cond delay="0"/>
                                  </p:stCondLst>
                                  <p:childTnLst>
                                    <p:animEffect transition="out" filter="wipe(down)">
                                      <p:cBhvr>
                                        <p:cTn id="16" dur="500"/>
                                        <p:tgtEl>
                                          <p:spTgt spid="14"/>
                                        </p:tgtEl>
                                      </p:cBhvr>
                                    </p:animEffect>
                                    <p:set>
                                      <p:cBhvr>
                                        <p:cTn id="17" dur="1" fill="hold">
                                          <p:stCondLst>
                                            <p:cond delay="499"/>
                                          </p:stCondLst>
                                        </p:cTn>
                                        <p:tgtEl>
                                          <p:spTgt spid="14"/>
                                        </p:tgtEl>
                                        <p:attrNameLst>
                                          <p:attrName>style.visibility</p:attrName>
                                        </p:attrNameLst>
                                      </p:cBhvr>
                                      <p:to>
                                        <p:strVal val="hidden"/>
                                      </p:to>
                                    </p:set>
                                  </p:childTnLst>
                                </p:cTn>
                              </p:par>
                              <p:par>
                                <p:cTn id="18" presetID="22" presetClass="exit" presetSubtype="4" fill="hold" nodeType="withEffect">
                                  <p:stCondLst>
                                    <p:cond delay="0"/>
                                  </p:stCondLst>
                                  <p:childTnLst>
                                    <p:animEffect transition="out" filter="wipe(down)">
                                      <p:cBhvr>
                                        <p:cTn id="19" dur="500"/>
                                        <p:tgtEl>
                                          <p:spTgt spid="6"/>
                                        </p:tgtEl>
                                      </p:cBhvr>
                                    </p:animEffect>
                                    <p:set>
                                      <p:cBhvr>
                                        <p:cTn id="20" dur="1" fill="hold">
                                          <p:stCondLst>
                                            <p:cond delay="499"/>
                                          </p:stCondLst>
                                        </p:cTn>
                                        <p:tgtEl>
                                          <p:spTgt spid="6"/>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nodeType="click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wipe(down)">
                                      <p:cBhvr>
                                        <p:cTn id="25" dur="500"/>
                                        <p:tgtEl>
                                          <p:spTgt spid="19"/>
                                        </p:tgtEl>
                                      </p:cBhvr>
                                    </p:animEffect>
                                  </p:childTnLst>
                                </p:cTn>
                              </p:par>
                            </p:childTnLst>
                          </p:cTn>
                        </p:par>
                      </p:childTnLst>
                    </p:cTn>
                  </p:par>
                  <p:par>
                    <p:cTn id="26" fill="hold">
                      <p:stCondLst>
                        <p:cond delay="indefinite"/>
                      </p:stCondLst>
                      <p:childTnLst>
                        <p:par>
                          <p:cTn id="27" fill="hold">
                            <p:stCondLst>
                              <p:cond delay="0"/>
                            </p:stCondLst>
                            <p:childTnLst>
                              <p:par>
                                <p:cTn id="28" presetID="21" presetClass="entr" presetSubtype="1" fill="hold" grpId="0" nodeType="click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wheel(1)">
                                      <p:cBhvr>
                                        <p:cTn id="30" dur="2000"/>
                                        <p:tgtEl>
                                          <p:spTgt spid="20"/>
                                        </p:tgtEl>
                                      </p:cBhvr>
                                    </p:animEffect>
                                  </p:childTnLst>
                                  <p:subTnLst>
                                    <p:set>
                                      <p:cBhvr override="childStyle">
                                        <p:cTn dur="1" fill="hold" display="0" masterRel="nextClick" afterEffect="1"/>
                                        <p:tgtEl>
                                          <p:spTgt spid="20"/>
                                        </p:tgtEl>
                                        <p:attrNameLst>
                                          <p:attrName>style.visibility</p:attrName>
                                        </p:attrNameLst>
                                      </p:cBhvr>
                                      <p:to>
                                        <p:strVal val="hidden"/>
                                      </p:to>
                                    </p:set>
                                  </p:subTnLst>
                                </p:cTn>
                              </p:par>
                            </p:childTnLst>
                          </p:cTn>
                        </p:par>
                      </p:childTnLst>
                    </p:cTn>
                  </p:par>
                  <p:par>
                    <p:cTn id="31" fill="hold">
                      <p:stCondLst>
                        <p:cond delay="indefinite"/>
                      </p:stCondLst>
                      <p:childTnLst>
                        <p:par>
                          <p:cTn id="32" fill="hold">
                            <p:stCondLst>
                              <p:cond delay="0"/>
                            </p:stCondLst>
                            <p:childTnLst>
                              <p:par>
                                <p:cTn id="33" presetID="21" presetClass="entr" presetSubtype="1" fill="hold" grpId="0" nodeType="click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wheel(1)">
                                      <p:cBhvr>
                                        <p:cTn id="35" dur="2000"/>
                                        <p:tgtEl>
                                          <p:spTgt spid="21"/>
                                        </p:tgtEl>
                                      </p:cBhvr>
                                    </p:animEffect>
                                  </p:childTnLst>
                                  <p:subTnLst>
                                    <p:set>
                                      <p:cBhvr override="childStyle">
                                        <p:cTn dur="1" fill="hold" display="0" masterRel="nextClick" afterEffect="1"/>
                                        <p:tgtEl>
                                          <p:spTgt spid="21"/>
                                        </p:tgtEl>
                                        <p:attrNameLst>
                                          <p:attrName>style.visibility</p:attrName>
                                        </p:attrNameLst>
                                      </p:cBhvr>
                                      <p:to>
                                        <p:strVal val="hidden"/>
                                      </p:to>
                                    </p:set>
                                  </p:subTnLst>
                                </p:cTn>
                              </p:par>
                            </p:childTnLst>
                          </p:cTn>
                        </p:par>
                      </p:childTnLst>
                    </p:cTn>
                  </p:par>
                  <p:par>
                    <p:cTn id="36" fill="hold">
                      <p:stCondLst>
                        <p:cond delay="indefinite"/>
                      </p:stCondLst>
                      <p:childTnLst>
                        <p:par>
                          <p:cTn id="37" fill="hold">
                            <p:stCondLst>
                              <p:cond delay="0"/>
                            </p:stCondLst>
                            <p:childTnLst>
                              <p:par>
                                <p:cTn id="38" presetID="22" presetClass="entr" presetSubtype="4" fill="hold" nodeType="click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ipe(down)">
                                      <p:cBhvr>
                                        <p:cTn id="40" dur="500"/>
                                        <p:tgtEl>
                                          <p:spTgt spid="8"/>
                                        </p:tgtEl>
                                      </p:cBhvr>
                                    </p:animEffect>
                                  </p:childTnLst>
                                </p:cTn>
                              </p:par>
                            </p:childTnLst>
                          </p:cTn>
                        </p:par>
                      </p:childTnLst>
                    </p:cTn>
                  </p:par>
                  <p:par>
                    <p:cTn id="41" fill="hold">
                      <p:stCondLst>
                        <p:cond delay="indefinite"/>
                      </p:stCondLst>
                      <p:childTnLst>
                        <p:par>
                          <p:cTn id="42" fill="hold">
                            <p:stCondLst>
                              <p:cond delay="0"/>
                            </p:stCondLst>
                            <p:childTnLst>
                              <p:par>
                                <p:cTn id="43" presetID="2" presetClass="exit" presetSubtype="4" fill="hold" nodeType="clickEffect">
                                  <p:stCondLst>
                                    <p:cond delay="0"/>
                                  </p:stCondLst>
                                  <p:childTnLst>
                                    <p:anim calcmode="lin" valueType="num">
                                      <p:cBhvr additive="base">
                                        <p:cTn id="44" dur="500"/>
                                        <p:tgtEl>
                                          <p:spTgt spid="8"/>
                                        </p:tgtEl>
                                        <p:attrNameLst>
                                          <p:attrName>ppt_x</p:attrName>
                                        </p:attrNameLst>
                                      </p:cBhvr>
                                      <p:tavLst>
                                        <p:tav tm="0">
                                          <p:val>
                                            <p:strVal val="ppt_x"/>
                                          </p:val>
                                        </p:tav>
                                        <p:tav tm="100000">
                                          <p:val>
                                            <p:strVal val="ppt_x"/>
                                          </p:val>
                                        </p:tav>
                                      </p:tavLst>
                                    </p:anim>
                                    <p:anim calcmode="lin" valueType="num">
                                      <p:cBhvr additive="base">
                                        <p:cTn id="45" dur="500"/>
                                        <p:tgtEl>
                                          <p:spTgt spid="8"/>
                                        </p:tgtEl>
                                        <p:attrNameLst>
                                          <p:attrName>ppt_y</p:attrName>
                                        </p:attrNameLst>
                                      </p:cBhvr>
                                      <p:tavLst>
                                        <p:tav tm="0">
                                          <p:val>
                                            <p:strVal val="ppt_y"/>
                                          </p:val>
                                        </p:tav>
                                        <p:tav tm="100000">
                                          <p:val>
                                            <p:strVal val="1+ppt_h/2"/>
                                          </p:val>
                                        </p:tav>
                                      </p:tavLst>
                                    </p:anim>
                                    <p:set>
                                      <p:cBhvr>
                                        <p:cTn id="46" dur="1" fill="hold">
                                          <p:stCondLst>
                                            <p:cond delay="499"/>
                                          </p:stCondLst>
                                        </p:cTn>
                                        <p:tgtEl>
                                          <p:spTgt spid="8"/>
                                        </p:tgtEl>
                                        <p:attrNameLst>
                                          <p:attrName>style.visibility</p:attrName>
                                        </p:attrNameLst>
                                      </p:cBhvr>
                                      <p:to>
                                        <p:strVal val="hidden"/>
                                      </p:to>
                                    </p:set>
                                  </p:childTnLst>
                                </p:cTn>
                              </p:par>
                            </p:childTnLst>
                          </p:cTn>
                        </p:par>
                      </p:childTnLst>
                    </p:cTn>
                  </p:par>
                  <p:par>
                    <p:cTn id="47" fill="hold">
                      <p:stCondLst>
                        <p:cond delay="indefinite"/>
                      </p:stCondLst>
                      <p:childTnLst>
                        <p:par>
                          <p:cTn id="48" fill="hold">
                            <p:stCondLst>
                              <p:cond delay="0"/>
                            </p:stCondLst>
                            <p:childTnLst>
                              <p:par>
                                <p:cTn id="49" presetID="21" presetClass="entr" presetSubtype="1" fill="hold" grpId="0" nodeType="clickEffect">
                                  <p:stCondLst>
                                    <p:cond delay="0"/>
                                  </p:stCondLst>
                                  <p:childTnLst>
                                    <p:set>
                                      <p:cBhvr>
                                        <p:cTn id="50" dur="1" fill="hold">
                                          <p:stCondLst>
                                            <p:cond delay="0"/>
                                          </p:stCondLst>
                                        </p:cTn>
                                        <p:tgtEl>
                                          <p:spTgt spid="22"/>
                                        </p:tgtEl>
                                        <p:attrNameLst>
                                          <p:attrName>style.visibility</p:attrName>
                                        </p:attrNameLst>
                                      </p:cBhvr>
                                      <p:to>
                                        <p:strVal val="visible"/>
                                      </p:to>
                                    </p:set>
                                    <p:animEffect transition="in" filter="wheel(1)">
                                      <p:cBhvr>
                                        <p:cTn id="51" dur="2000"/>
                                        <p:tgtEl>
                                          <p:spTgt spid="22"/>
                                        </p:tgtEl>
                                      </p:cBhvr>
                                    </p:animEffect>
                                  </p:childTnLst>
                                  <p:subTnLst>
                                    <p:set>
                                      <p:cBhvr override="childStyle">
                                        <p:cTn dur="1" fill="hold" display="0" masterRel="nextClick" afterEffect="1"/>
                                        <p:tgtEl>
                                          <p:spTgt spid="22"/>
                                        </p:tgtEl>
                                        <p:attrNameLst>
                                          <p:attrName>style.visibility</p:attrName>
                                        </p:attrNameLst>
                                      </p:cBhvr>
                                      <p:to>
                                        <p:strVal val="hidden"/>
                                      </p:to>
                                    </p:set>
                                  </p:subTnLst>
                                </p:cTn>
                              </p:par>
                            </p:childTnLst>
                          </p:cTn>
                        </p:par>
                      </p:childTnLst>
                    </p:cTn>
                  </p:par>
                  <p:par>
                    <p:cTn id="52" fill="hold">
                      <p:stCondLst>
                        <p:cond delay="indefinite"/>
                      </p:stCondLst>
                      <p:childTnLst>
                        <p:par>
                          <p:cTn id="53" fill="hold">
                            <p:stCondLst>
                              <p:cond delay="0"/>
                            </p:stCondLst>
                            <p:childTnLst>
                              <p:par>
                                <p:cTn id="54" presetID="22" presetClass="entr" presetSubtype="4" fill="hold" grpId="1" nodeType="clickEffect">
                                  <p:stCondLst>
                                    <p:cond delay="0"/>
                                  </p:stCondLst>
                                  <p:childTnLst>
                                    <p:set>
                                      <p:cBhvr>
                                        <p:cTn id="55" dur="1" fill="hold">
                                          <p:stCondLst>
                                            <p:cond delay="0"/>
                                          </p:stCondLst>
                                        </p:cTn>
                                        <p:tgtEl>
                                          <p:spTgt spid="22"/>
                                        </p:tgtEl>
                                        <p:attrNameLst>
                                          <p:attrName>style.visibility</p:attrName>
                                        </p:attrNameLst>
                                      </p:cBhvr>
                                      <p:to>
                                        <p:strVal val="visible"/>
                                      </p:to>
                                    </p:set>
                                    <p:animEffect transition="in" filter="wipe(down)">
                                      <p:cBhvr>
                                        <p:cTn id="56" dur="500"/>
                                        <p:tgtEl>
                                          <p:spTgt spid="22"/>
                                        </p:tgtEl>
                                      </p:cBhvr>
                                    </p:animEffect>
                                  </p:childTnLst>
                                </p:cTn>
                              </p:par>
                              <p:par>
                                <p:cTn id="57" presetID="22" presetClass="entr" presetSubtype="4" fill="hold" grpId="1" nodeType="withEffect">
                                  <p:stCondLst>
                                    <p:cond delay="0"/>
                                  </p:stCondLst>
                                  <p:childTnLst>
                                    <p:set>
                                      <p:cBhvr>
                                        <p:cTn id="58" dur="1" fill="hold">
                                          <p:stCondLst>
                                            <p:cond delay="0"/>
                                          </p:stCondLst>
                                        </p:cTn>
                                        <p:tgtEl>
                                          <p:spTgt spid="21"/>
                                        </p:tgtEl>
                                        <p:attrNameLst>
                                          <p:attrName>style.visibility</p:attrName>
                                        </p:attrNameLst>
                                      </p:cBhvr>
                                      <p:to>
                                        <p:strVal val="visible"/>
                                      </p:to>
                                    </p:set>
                                    <p:animEffect transition="in" filter="wipe(down)">
                                      <p:cBhvr>
                                        <p:cTn id="5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P spid="20" grpId="0" animBg="1"/>
      <p:bldP spid="21" grpId="0" animBg="1"/>
      <p:bldP spid="21" grpId="1" animBg="1"/>
      <p:bldP spid="22" grpId="0" animBg="1"/>
      <p:bldP spid="22" grpId="1" animBg="1"/>
      <p:bldP spid="1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745DEEED-BE3A-4307-800A-45F555B51C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Shape 10">
            <a:extLst>
              <a:ext uri="{FF2B5EF4-FFF2-40B4-BE49-F238E27FC236}">
                <a16:creationId xmlns:a16="http://schemas.microsoft.com/office/drawing/2014/main" id="{F5C73706-35AD-4797-B796-D806B8FE5A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0"/>
            <a:ext cx="5006297" cy="6858000"/>
          </a:xfrm>
          <a:custGeom>
            <a:avLst/>
            <a:gdLst>
              <a:gd name="connsiteX0" fmla="*/ 5006297 w 5006297"/>
              <a:gd name="connsiteY0" fmla="*/ 0 h 6858000"/>
              <a:gd name="connsiteX1" fmla="*/ 1229608 w 5006297"/>
              <a:gd name="connsiteY1" fmla="*/ 0 h 6858000"/>
              <a:gd name="connsiteX2" fmla="*/ 1128285 w 5006297"/>
              <a:gd name="connsiteY2" fmla="*/ 156518 h 6858000"/>
              <a:gd name="connsiteX3" fmla="*/ 768782 w 5006297"/>
              <a:gd name="connsiteY3" fmla="*/ 825746 h 6858000"/>
              <a:gd name="connsiteX4" fmla="*/ 743290 w 5006297"/>
              <a:gd name="connsiteY4" fmla="*/ 860183 h 6858000"/>
              <a:gd name="connsiteX5" fmla="*/ 787138 w 5006297"/>
              <a:gd name="connsiteY5" fmla="*/ 756243 h 6858000"/>
              <a:gd name="connsiteX6" fmla="*/ 980544 w 5006297"/>
              <a:gd name="connsiteY6" fmla="*/ 339016 h 6858000"/>
              <a:gd name="connsiteX7" fmla="*/ 1161966 w 5006297"/>
              <a:gd name="connsiteY7" fmla="*/ 0 h 6858000"/>
              <a:gd name="connsiteX8" fmla="*/ 1104491 w 5006297"/>
              <a:gd name="connsiteY8" fmla="*/ 0 h 6858000"/>
              <a:gd name="connsiteX9" fmla="*/ 993044 w 5006297"/>
              <a:gd name="connsiteY9" fmla="*/ 204247 h 6858000"/>
              <a:gd name="connsiteX10" fmla="*/ 494731 w 5006297"/>
              <a:gd name="connsiteY10" fmla="*/ 1375322 h 6858000"/>
              <a:gd name="connsiteX11" fmla="*/ 46559 w 5006297"/>
              <a:gd name="connsiteY11" fmla="*/ 3329787 h 6858000"/>
              <a:gd name="connsiteX12" fmla="*/ 12272 w 5006297"/>
              <a:gd name="connsiteY12" fmla="*/ 4352595 h 6858000"/>
              <a:gd name="connsiteX13" fmla="*/ 171094 w 5006297"/>
              <a:gd name="connsiteY13" fmla="*/ 5544543 h 6858000"/>
              <a:gd name="connsiteX14" fmla="*/ 538125 w 5006297"/>
              <a:gd name="connsiteY14" fmla="*/ 6816123 h 6858000"/>
              <a:gd name="connsiteX15" fmla="*/ 555724 w 5006297"/>
              <a:gd name="connsiteY15" fmla="*/ 6858000 h 6858000"/>
              <a:gd name="connsiteX16" fmla="*/ 608303 w 5006297"/>
              <a:gd name="connsiteY16" fmla="*/ 6858000 h 6858000"/>
              <a:gd name="connsiteX17" fmla="*/ 596366 w 5006297"/>
              <a:gd name="connsiteY17" fmla="*/ 6829337 h 6858000"/>
              <a:gd name="connsiteX18" fmla="*/ 364843 w 5006297"/>
              <a:gd name="connsiteY18" fmla="*/ 6132604 h 6858000"/>
              <a:gd name="connsiteX19" fmla="*/ 213412 w 5006297"/>
              <a:gd name="connsiteY19" fmla="*/ 5505676 h 6858000"/>
              <a:gd name="connsiteX20" fmla="*/ 211628 w 5006297"/>
              <a:gd name="connsiteY20" fmla="*/ 5472254 h 6858000"/>
              <a:gd name="connsiteX21" fmla="*/ 311945 w 5006297"/>
              <a:gd name="connsiteY21" fmla="*/ 5821167 h 6858000"/>
              <a:gd name="connsiteX22" fmla="*/ 623960 w 5006297"/>
              <a:gd name="connsiteY22" fmla="*/ 6658826 h 6858000"/>
              <a:gd name="connsiteX23" fmla="*/ 717350 w 5006297"/>
              <a:gd name="connsiteY23" fmla="*/ 6858000 h 6858000"/>
              <a:gd name="connsiteX24" fmla="*/ 5006297 w 5006297"/>
              <a:gd name="connsiteY24"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006297" h="6858000">
                <a:moveTo>
                  <a:pt x="5006297" y="0"/>
                </a:moveTo>
                <a:lnTo>
                  <a:pt x="1229608" y="0"/>
                </a:lnTo>
                <a:lnTo>
                  <a:pt x="1128285" y="156518"/>
                </a:lnTo>
                <a:cubicBezTo>
                  <a:pt x="996915" y="372642"/>
                  <a:pt x="877575" y="596029"/>
                  <a:pt x="768782" y="825746"/>
                </a:cubicBezTo>
                <a:cubicBezTo>
                  <a:pt x="763429" y="839224"/>
                  <a:pt x="754646" y="851089"/>
                  <a:pt x="743290" y="860183"/>
                </a:cubicBezTo>
                <a:cubicBezTo>
                  <a:pt x="757948" y="825621"/>
                  <a:pt x="772224" y="790805"/>
                  <a:pt x="787138" y="756243"/>
                </a:cubicBezTo>
                <a:cubicBezTo>
                  <a:pt x="848067" y="615114"/>
                  <a:pt x="912406" y="475964"/>
                  <a:pt x="980544" y="339016"/>
                </a:cubicBezTo>
                <a:lnTo>
                  <a:pt x="1161966" y="0"/>
                </a:lnTo>
                <a:lnTo>
                  <a:pt x="1104491" y="0"/>
                </a:lnTo>
                <a:lnTo>
                  <a:pt x="993044" y="204247"/>
                </a:lnTo>
                <a:cubicBezTo>
                  <a:pt x="798291" y="579761"/>
                  <a:pt x="634561" y="971401"/>
                  <a:pt x="494731" y="1375322"/>
                </a:cubicBezTo>
                <a:cubicBezTo>
                  <a:pt x="277072" y="2009491"/>
                  <a:pt x="126862" y="2664550"/>
                  <a:pt x="46559" y="3329787"/>
                </a:cubicBezTo>
                <a:cubicBezTo>
                  <a:pt x="4496" y="3670216"/>
                  <a:pt x="-14242" y="4010141"/>
                  <a:pt x="12272" y="4352595"/>
                </a:cubicBezTo>
                <a:cubicBezTo>
                  <a:pt x="43627" y="4752907"/>
                  <a:pt x="90918" y="5150814"/>
                  <a:pt x="171094" y="5544543"/>
                </a:cubicBezTo>
                <a:cubicBezTo>
                  <a:pt x="259524" y="5979227"/>
                  <a:pt x="379573" y="6403657"/>
                  <a:pt x="538125" y="6816123"/>
                </a:cubicBezTo>
                <a:lnTo>
                  <a:pt x="555724" y="6858000"/>
                </a:lnTo>
                <a:lnTo>
                  <a:pt x="608303" y="6858000"/>
                </a:lnTo>
                <a:lnTo>
                  <a:pt x="596366" y="6829337"/>
                </a:lnTo>
                <a:cubicBezTo>
                  <a:pt x="508696" y="6602484"/>
                  <a:pt x="431985" y="6369981"/>
                  <a:pt x="364843" y="6132604"/>
                </a:cubicBezTo>
                <a:cubicBezTo>
                  <a:pt x="306463" y="5925865"/>
                  <a:pt x="263378" y="5714822"/>
                  <a:pt x="213412" y="5505676"/>
                </a:cubicBezTo>
                <a:cubicBezTo>
                  <a:pt x="212231" y="5494574"/>
                  <a:pt x="211637" y="5483421"/>
                  <a:pt x="211628" y="5472254"/>
                </a:cubicBezTo>
                <a:cubicBezTo>
                  <a:pt x="248210" y="5599108"/>
                  <a:pt x="277401" y="5710897"/>
                  <a:pt x="311945" y="5821167"/>
                </a:cubicBezTo>
                <a:cubicBezTo>
                  <a:pt x="401999" y="6108329"/>
                  <a:pt x="505868" y="6387643"/>
                  <a:pt x="623960" y="6658826"/>
                </a:cubicBezTo>
                <a:lnTo>
                  <a:pt x="717350" y="6858000"/>
                </a:lnTo>
                <a:lnTo>
                  <a:pt x="5006297" y="6858000"/>
                </a:lnTo>
                <a:close/>
              </a:path>
            </a:pathLst>
          </a:custGeom>
          <a:solidFill>
            <a:srgbClr val="36AEC0"/>
          </a:solidFill>
          <a:ln w="6857" cap="flat">
            <a:noFill/>
            <a:prstDash val="solid"/>
            <a:miter/>
          </a:ln>
        </p:spPr>
        <p:txBody>
          <a:bodyPr wrap="square" rtlCol="0" anchor="ctr">
            <a:noAutofit/>
          </a:bodyPr>
          <a:lstStyle/>
          <a:p>
            <a:endParaRPr lang="en-US"/>
          </a:p>
        </p:txBody>
      </p:sp>
      <p:sp>
        <p:nvSpPr>
          <p:cNvPr id="2" name="Nadpis 1">
            <a:extLst>
              <a:ext uri="{FF2B5EF4-FFF2-40B4-BE49-F238E27FC236}">
                <a16:creationId xmlns:a16="http://schemas.microsoft.com/office/drawing/2014/main" id="{C52491E8-F376-CD42-8BBF-A5F0D941D96D}"/>
              </a:ext>
            </a:extLst>
          </p:cNvPr>
          <p:cNvSpPr>
            <a:spLocks noGrp="1"/>
          </p:cNvSpPr>
          <p:nvPr>
            <p:ph type="title"/>
          </p:nvPr>
        </p:nvSpPr>
        <p:spPr>
          <a:xfrm>
            <a:off x="841248" y="644652"/>
            <a:ext cx="3182112" cy="5568696"/>
          </a:xfrm>
        </p:spPr>
        <p:txBody>
          <a:bodyPr>
            <a:normAutofit/>
          </a:bodyPr>
          <a:lstStyle/>
          <a:p>
            <a:r>
              <a:rPr lang="cs-CZ" sz="6100" dirty="0">
                <a:solidFill>
                  <a:srgbClr val="FFFFFF"/>
                </a:solidFill>
              </a:rPr>
              <a:t>Na koho se obrátit?</a:t>
            </a:r>
          </a:p>
        </p:txBody>
      </p:sp>
      <p:sp>
        <p:nvSpPr>
          <p:cNvPr id="3" name="Zástupný obsah 2">
            <a:extLst>
              <a:ext uri="{FF2B5EF4-FFF2-40B4-BE49-F238E27FC236}">
                <a16:creationId xmlns:a16="http://schemas.microsoft.com/office/drawing/2014/main" id="{9ED298F3-D66F-5B4D-AC98-F716E7B6EF47}"/>
              </a:ext>
            </a:extLst>
          </p:cNvPr>
          <p:cNvSpPr>
            <a:spLocks noGrp="1"/>
          </p:cNvSpPr>
          <p:nvPr>
            <p:ph idx="1"/>
          </p:nvPr>
        </p:nvSpPr>
        <p:spPr>
          <a:xfrm>
            <a:off x="5494350" y="644652"/>
            <a:ext cx="5856401" cy="5568696"/>
          </a:xfrm>
        </p:spPr>
        <p:txBody>
          <a:bodyPr anchor="ctr">
            <a:normAutofit/>
          </a:bodyPr>
          <a:lstStyle/>
          <a:p>
            <a:r>
              <a:rPr lang="cs-CZ" dirty="0">
                <a:latin typeface="Arial" panose="020B0604020202020204" pitchFamily="34" charset="0"/>
                <a:cs typeface="Arial" panose="020B0604020202020204" pitchFamily="34" charset="0"/>
              </a:rPr>
              <a:t>Rodiče.</a:t>
            </a:r>
          </a:p>
          <a:p>
            <a:r>
              <a:rPr lang="cs-CZ" dirty="0">
                <a:latin typeface="Arial" panose="020B0604020202020204" pitchFamily="34" charset="0"/>
                <a:cs typeface="Arial" panose="020B0604020202020204" pitchFamily="34" charset="0"/>
              </a:rPr>
              <a:t>Učitelé.</a:t>
            </a:r>
          </a:p>
          <a:p>
            <a:r>
              <a:rPr lang="cs-CZ" dirty="0">
                <a:latin typeface="Arial" panose="020B0604020202020204" pitchFamily="34" charset="0"/>
                <a:cs typeface="Arial" panose="020B0604020202020204" pitchFamily="34" charset="0"/>
              </a:rPr>
              <a:t>Starší sourozenec či kamarád.</a:t>
            </a:r>
          </a:p>
          <a:p>
            <a:r>
              <a:rPr lang="cs-CZ" dirty="0">
                <a:latin typeface="Arial" panose="020B0604020202020204" pitchFamily="34" charset="0"/>
                <a:cs typeface="Arial" panose="020B0604020202020204" pitchFamily="34" charset="0"/>
              </a:rPr>
              <a:t>Podpora sociálních sítí.</a:t>
            </a:r>
          </a:p>
          <a:p>
            <a:endParaRPr lang="cs-CZ" dirty="0">
              <a:latin typeface="Arial" panose="020B0604020202020204" pitchFamily="34" charset="0"/>
              <a:cs typeface="Arial" panose="020B0604020202020204" pitchFamily="34" charset="0"/>
            </a:endParaRPr>
          </a:p>
        </p:txBody>
      </p:sp>
      <p:sp>
        <p:nvSpPr>
          <p:cNvPr id="4" name="Zástupný symbol pro číslo snímku 3">
            <a:extLst>
              <a:ext uri="{FF2B5EF4-FFF2-40B4-BE49-F238E27FC236}">
                <a16:creationId xmlns:a16="http://schemas.microsoft.com/office/drawing/2014/main" id="{9C344B53-D920-D64A-B3CB-503055A7F67A}"/>
              </a:ext>
            </a:extLst>
          </p:cNvPr>
          <p:cNvSpPr>
            <a:spLocks noGrp="1"/>
          </p:cNvSpPr>
          <p:nvPr>
            <p:ph type="sldNum" sz="quarter" idx="12"/>
          </p:nvPr>
        </p:nvSpPr>
        <p:spPr>
          <a:xfrm>
            <a:off x="9704832" y="6356350"/>
            <a:ext cx="1645920" cy="365125"/>
          </a:xfrm>
        </p:spPr>
        <p:txBody>
          <a:bodyPr>
            <a:normAutofit/>
          </a:bodyPr>
          <a:lstStyle/>
          <a:p>
            <a:pPr>
              <a:spcAft>
                <a:spcPts val="600"/>
              </a:spcAft>
            </a:pPr>
            <a:fld id="{A7CD31F4-64FA-4BA0-9498-67783267A8C8}" type="slidenum">
              <a:rPr lang="en-US">
                <a:solidFill>
                  <a:schemeClr val="tx1"/>
                </a:solidFill>
              </a:rPr>
              <a:pPr>
                <a:spcAft>
                  <a:spcPts val="600"/>
                </a:spcAft>
              </a:pPr>
              <a:t>9</a:t>
            </a:fld>
            <a:endParaRPr lang="en-US">
              <a:solidFill>
                <a:schemeClr val="tx1"/>
              </a:solidFill>
            </a:endParaRPr>
          </a:p>
        </p:txBody>
      </p:sp>
    </p:spTree>
    <p:extLst>
      <p:ext uri="{BB962C8B-B14F-4D97-AF65-F5344CB8AC3E}">
        <p14:creationId xmlns:p14="http://schemas.microsoft.com/office/powerpoint/2010/main" val="2248387036"/>
      </p:ext>
    </p:extLst>
  </p:cSld>
  <p:clrMapOvr>
    <a:masterClrMapping/>
  </p:clrMapOvr>
</p:sld>
</file>

<file path=ppt/theme/theme1.xml><?xml version="1.0" encoding="utf-8"?>
<a:theme xmlns:a="http://schemas.openxmlformats.org/drawingml/2006/main" name="SketchyVTI">
  <a:themeElements>
    <a:clrScheme name="AnalogousFromDarkSeedLeftStep">
      <a:dk1>
        <a:srgbClr val="000000"/>
      </a:dk1>
      <a:lt1>
        <a:srgbClr val="FFFFFF"/>
      </a:lt1>
      <a:dk2>
        <a:srgbClr val="213B33"/>
      </a:dk2>
      <a:lt2>
        <a:srgbClr val="E8E3E2"/>
      </a:lt2>
      <a:accent1>
        <a:srgbClr val="36AEC0"/>
      </a:accent1>
      <a:accent2>
        <a:srgbClr val="27B58C"/>
      </a:accent2>
      <a:accent3>
        <a:srgbClr val="33B65A"/>
      </a:accent3>
      <a:accent4>
        <a:srgbClr val="39B928"/>
      </a:accent4>
      <a:accent5>
        <a:srgbClr val="76B131"/>
      </a:accent5>
      <a:accent6>
        <a:srgbClr val="A2A924"/>
      </a:accent6>
      <a:hlink>
        <a:srgbClr val="539030"/>
      </a:hlink>
      <a:folHlink>
        <a:srgbClr val="7F7F7F"/>
      </a:folHlink>
    </a:clrScheme>
    <a:fontScheme name="Custom 2">
      <a:majorFont>
        <a:latin typeface="Modern Love"/>
        <a:ea typeface=""/>
        <a:cs typeface=""/>
      </a:majorFont>
      <a:minorFont>
        <a:latin typeface="The Hand"/>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ketchyVTI" id="{A6D2C935-A6E4-4DD9-BCC5-5AE2504DB8EA}" vid="{F0754072-50B6-4C01-B911-67246C9F58D2}"/>
    </a:ext>
  </a:extLst>
</a:theme>
</file>

<file path=ppt/theme/theme2.xml><?xml version="1.0" encoding="utf-8"?>
<a:theme xmlns:a="http://schemas.openxmlformats.org/drawingml/2006/main" name="Motiv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733</TotalTime>
  <Words>1069</Words>
  <Application>Microsoft Macintosh PowerPoint</Application>
  <PresentationFormat>Širokoúhlá obrazovka</PresentationFormat>
  <Paragraphs>79</Paragraphs>
  <Slides>11</Slides>
  <Notes>8</Notes>
  <HiddenSlides>0</HiddenSlides>
  <MMClips>0</MMClips>
  <ScaleCrop>false</ScaleCrop>
  <HeadingPairs>
    <vt:vector size="6" baseType="variant">
      <vt:variant>
        <vt:lpstr>Použitá písma</vt:lpstr>
      </vt:variant>
      <vt:variant>
        <vt:i4>6</vt:i4>
      </vt:variant>
      <vt:variant>
        <vt:lpstr>Motiv</vt:lpstr>
      </vt:variant>
      <vt:variant>
        <vt:i4>1</vt:i4>
      </vt:variant>
      <vt:variant>
        <vt:lpstr>Nadpisy snímků</vt:lpstr>
      </vt:variant>
      <vt:variant>
        <vt:i4>11</vt:i4>
      </vt:variant>
    </vt:vector>
  </HeadingPairs>
  <TitlesOfParts>
    <vt:vector size="18" baseType="lpstr">
      <vt:lpstr>Arial</vt:lpstr>
      <vt:lpstr>Arial Hebrew</vt:lpstr>
      <vt:lpstr>Arial Narrow</vt:lpstr>
      <vt:lpstr>Calibri</vt:lpstr>
      <vt:lpstr>Modern Love</vt:lpstr>
      <vt:lpstr>The Hand</vt:lpstr>
      <vt:lpstr>SketchyVTI</vt:lpstr>
      <vt:lpstr>Kyberšikana</vt:lpstr>
      <vt:lpstr>Obsah prezentace</vt:lpstr>
      <vt:lpstr>Co je to (kyber)šikana?</vt:lpstr>
      <vt:lpstr>Jak kyberšikana probíhá?</vt:lpstr>
      <vt:lpstr>Jak kyberšikana probíhá na sociálních sítích?</vt:lpstr>
      <vt:lpstr>Jak kyberšikana probíhá ?</vt:lpstr>
      <vt:lpstr>Jak se bránit?</vt:lpstr>
      <vt:lpstr>Nastavení soukromí</vt:lpstr>
      <vt:lpstr>Na koho se obrátit?</vt:lpstr>
      <vt:lpstr>Co jste si z této hodiny odnesli?</vt:lpstr>
      <vt:lpstr>Děkuji za pozornost!  Bc.Veronika Jordánová, DiS.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Kyberšikana</dc:title>
  <dc:creator>Veronika Jordánová</dc:creator>
  <cp:lastModifiedBy>Veronika Jordánová</cp:lastModifiedBy>
  <cp:revision>23</cp:revision>
  <dcterms:created xsi:type="dcterms:W3CDTF">2021-04-29T09:21:58Z</dcterms:created>
  <dcterms:modified xsi:type="dcterms:W3CDTF">2021-05-10T12:18:06Z</dcterms:modified>
</cp:coreProperties>
</file>