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91" r:id="rId1"/>
  </p:sldMasterIdLst>
  <p:notesMasterIdLst>
    <p:notesMasterId r:id="rId12"/>
  </p:notesMasterIdLst>
  <p:sldIdLst>
    <p:sldId id="256" r:id="rId2"/>
    <p:sldId id="257" r:id="rId3"/>
    <p:sldId id="258" r:id="rId4"/>
    <p:sldId id="259" r:id="rId5"/>
    <p:sldId id="260" r:id="rId6"/>
    <p:sldId id="262" r:id="rId7"/>
    <p:sldId id="264" r:id="rId8"/>
    <p:sldId id="265" r:id="rId9"/>
    <p:sldId id="263" r:id="rId10"/>
    <p:sldId id="266"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5820"/>
  </p:normalViewPr>
  <p:slideViewPr>
    <p:cSldViewPr snapToGrid="0" snapToObjects="1">
      <p:cViewPr varScale="1">
        <p:scale>
          <a:sx n="107" d="100"/>
          <a:sy n="107" d="100"/>
        </p:scale>
        <p:origin x="736" y="1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_rels/data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_rels/data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diagrams/_rels/drawing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_rels/drawing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98619E-C22D-45A0-9E18-4695D8DBFA2D}"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65AD15AD-5180-45C6-BDEC-4ADF1A4A58A5}">
      <dgm:prSet/>
      <dgm:spPr/>
      <dgm:t>
        <a:bodyPr/>
        <a:lstStyle/>
        <a:p>
          <a:r>
            <a:rPr lang="cs-CZ"/>
            <a:t>Co jsou to sociální sítě?</a:t>
          </a:r>
          <a:endParaRPr lang="en-US"/>
        </a:p>
      </dgm:t>
    </dgm:pt>
    <dgm:pt modelId="{7C6E3E21-8E5F-44C8-B550-C7A25A7AC86B}" type="parTrans" cxnId="{B3B88C8A-92F8-4E55-9657-1615A9B7E827}">
      <dgm:prSet/>
      <dgm:spPr/>
      <dgm:t>
        <a:bodyPr/>
        <a:lstStyle/>
        <a:p>
          <a:endParaRPr lang="en-US"/>
        </a:p>
      </dgm:t>
    </dgm:pt>
    <dgm:pt modelId="{4E952940-05B1-4F20-AE69-F974CAF1DAF6}" type="sibTrans" cxnId="{B3B88C8A-92F8-4E55-9657-1615A9B7E827}">
      <dgm:prSet/>
      <dgm:spPr/>
      <dgm:t>
        <a:bodyPr/>
        <a:lstStyle/>
        <a:p>
          <a:endParaRPr lang="en-US"/>
        </a:p>
      </dgm:t>
    </dgm:pt>
    <dgm:pt modelId="{C51E7B90-223E-4150-B2A0-A38CEC61649F}">
      <dgm:prSet/>
      <dgm:spPr/>
      <dgm:t>
        <a:bodyPr/>
        <a:lstStyle/>
        <a:p>
          <a:r>
            <a:rPr lang="cs-CZ"/>
            <a:t>Nejznámější / nejpoužívanější sociální sítě.</a:t>
          </a:r>
          <a:endParaRPr lang="en-US"/>
        </a:p>
      </dgm:t>
    </dgm:pt>
    <dgm:pt modelId="{37E48777-5DE8-4491-AE89-BCBF3629FD6D}" type="parTrans" cxnId="{24008BBF-54E8-49CC-B390-FAB385715A2F}">
      <dgm:prSet/>
      <dgm:spPr/>
      <dgm:t>
        <a:bodyPr/>
        <a:lstStyle/>
        <a:p>
          <a:endParaRPr lang="en-US"/>
        </a:p>
      </dgm:t>
    </dgm:pt>
    <dgm:pt modelId="{486BAF3A-4A66-4DB4-AC18-622C578AF80A}" type="sibTrans" cxnId="{24008BBF-54E8-49CC-B390-FAB385715A2F}">
      <dgm:prSet/>
      <dgm:spPr/>
      <dgm:t>
        <a:bodyPr/>
        <a:lstStyle/>
        <a:p>
          <a:endParaRPr lang="en-US"/>
        </a:p>
      </dgm:t>
    </dgm:pt>
    <dgm:pt modelId="{35D7B121-C12D-462A-9207-C0D8E53E4B27}">
      <dgm:prSet/>
      <dgm:spPr/>
      <dgm:t>
        <a:bodyPr/>
        <a:lstStyle/>
        <a:p>
          <a:r>
            <a:rPr lang="cs-CZ"/>
            <a:t>Soukromí na sociálních sítích.</a:t>
          </a:r>
          <a:endParaRPr lang="en-US"/>
        </a:p>
      </dgm:t>
    </dgm:pt>
    <dgm:pt modelId="{9CC2402A-D227-47AC-A20D-C7A00B21796E}" type="parTrans" cxnId="{7234B90B-8BE8-48EA-B944-2D0D8F77BE7E}">
      <dgm:prSet/>
      <dgm:spPr/>
      <dgm:t>
        <a:bodyPr/>
        <a:lstStyle/>
        <a:p>
          <a:endParaRPr lang="en-US"/>
        </a:p>
      </dgm:t>
    </dgm:pt>
    <dgm:pt modelId="{5F1E80EF-FA2A-44EA-8908-802EF13CEF4B}" type="sibTrans" cxnId="{7234B90B-8BE8-48EA-B944-2D0D8F77BE7E}">
      <dgm:prSet/>
      <dgm:spPr/>
      <dgm:t>
        <a:bodyPr/>
        <a:lstStyle/>
        <a:p>
          <a:endParaRPr lang="en-US"/>
        </a:p>
      </dgm:t>
    </dgm:pt>
    <dgm:pt modelId="{8C57094B-B643-4006-AB4A-AD13BF76DCD8}">
      <dgm:prSet/>
      <dgm:spPr/>
      <dgm:t>
        <a:bodyPr/>
        <a:lstStyle/>
        <a:p>
          <a:r>
            <a:rPr lang="cs-CZ" dirty="0"/>
            <a:t>Jak poznat falešný profil?</a:t>
          </a:r>
          <a:endParaRPr lang="en-US" dirty="0"/>
        </a:p>
      </dgm:t>
    </dgm:pt>
    <dgm:pt modelId="{3DDC9263-E553-486D-951B-C6AF108646CF}" type="parTrans" cxnId="{7059BD89-E152-4FF6-81A3-D893807BC836}">
      <dgm:prSet/>
      <dgm:spPr/>
      <dgm:t>
        <a:bodyPr/>
        <a:lstStyle/>
        <a:p>
          <a:endParaRPr lang="en-US"/>
        </a:p>
      </dgm:t>
    </dgm:pt>
    <dgm:pt modelId="{08E1D0E7-B8F1-4067-B6B8-888AB7909428}" type="sibTrans" cxnId="{7059BD89-E152-4FF6-81A3-D893807BC836}">
      <dgm:prSet/>
      <dgm:spPr/>
      <dgm:t>
        <a:bodyPr/>
        <a:lstStyle/>
        <a:p>
          <a:endParaRPr lang="en-US"/>
        </a:p>
      </dgm:t>
    </dgm:pt>
    <dgm:pt modelId="{54488590-0CAF-4548-BA75-D40497A5A5CD}">
      <dgm:prSet/>
      <dgm:spPr/>
      <dgm:t>
        <a:bodyPr/>
        <a:lstStyle/>
        <a:p>
          <a:r>
            <a:rPr lang="cs-CZ"/>
            <a:t>Bezpečné heslo.</a:t>
          </a:r>
          <a:endParaRPr lang="en-US"/>
        </a:p>
      </dgm:t>
    </dgm:pt>
    <dgm:pt modelId="{DAC3B933-A297-4A07-975F-24016CD21A0B}" type="parTrans" cxnId="{EBD2E527-0BBA-45D7-8C05-1934416FD96B}">
      <dgm:prSet/>
      <dgm:spPr/>
      <dgm:t>
        <a:bodyPr/>
        <a:lstStyle/>
        <a:p>
          <a:endParaRPr lang="en-US"/>
        </a:p>
      </dgm:t>
    </dgm:pt>
    <dgm:pt modelId="{F3982165-595E-4323-BE82-AA3854B7AA15}" type="sibTrans" cxnId="{EBD2E527-0BBA-45D7-8C05-1934416FD96B}">
      <dgm:prSet/>
      <dgm:spPr/>
      <dgm:t>
        <a:bodyPr/>
        <a:lstStyle/>
        <a:p>
          <a:endParaRPr lang="en-US"/>
        </a:p>
      </dgm:t>
    </dgm:pt>
    <dgm:pt modelId="{7CF9E320-F2E8-5D4A-B632-0DA97A017C31}" type="pres">
      <dgm:prSet presAssocID="{5698619E-C22D-45A0-9E18-4695D8DBFA2D}" presName="vert0" presStyleCnt="0">
        <dgm:presLayoutVars>
          <dgm:dir/>
          <dgm:animOne val="branch"/>
          <dgm:animLvl val="lvl"/>
        </dgm:presLayoutVars>
      </dgm:prSet>
      <dgm:spPr/>
    </dgm:pt>
    <dgm:pt modelId="{6081DE6F-35ED-704B-B748-DE4ADB05759D}" type="pres">
      <dgm:prSet presAssocID="{65AD15AD-5180-45C6-BDEC-4ADF1A4A58A5}" presName="thickLine" presStyleLbl="alignNode1" presStyleIdx="0" presStyleCnt="5"/>
      <dgm:spPr/>
    </dgm:pt>
    <dgm:pt modelId="{DEAB2D95-3EA7-8A44-B55B-0A979AE65123}" type="pres">
      <dgm:prSet presAssocID="{65AD15AD-5180-45C6-BDEC-4ADF1A4A58A5}" presName="horz1" presStyleCnt="0"/>
      <dgm:spPr/>
    </dgm:pt>
    <dgm:pt modelId="{092AB43B-CD79-3E40-A9A2-C18F4728D759}" type="pres">
      <dgm:prSet presAssocID="{65AD15AD-5180-45C6-BDEC-4ADF1A4A58A5}" presName="tx1" presStyleLbl="revTx" presStyleIdx="0" presStyleCnt="5"/>
      <dgm:spPr/>
    </dgm:pt>
    <dgm:pt modelId="{0CFDD6C5-27CD-1E41-838D-1AD98D3796C3}" type="pres">
      <dgm:prSet presAssocID="{65AD15AD-5180-45C6-BDEC-4ADF1A4A58A5}" presName="vert1" presStyleCnt="0"/>
      <dgm:spPr/>
    </dgm:pt>
    <dgm:pt modelId="{AE3A9A28-D64A-B349-A8A0-A78266D94217}" type="pres">
      <dgm:prSet presAssocID="{C51E7B90-223E-4150-B2A0-A38CEC61649F}" presName="thickLine" presStyleLbl="alignNode1" presStyleIdx="1" presStyleCnt="5"/>
      <dgm:spPr/>
    </dgm:pt>
    <dgm:pt modelId="{A1E665F6-0EA1-2543-815D-63BD63F80371}" type="pres">
      <dgm:prSet presAssocID="{C51E7B90-223E-4150-B2A0-A38CEC61649F}" presName="horz1" presStyleCnt="0"/>
      <dgm:spPr/>
    </dgm:pt>
    <dgm:pt modelId="{276BC9D4-0E25-7F47-B4B7-2FF1FFB0F65D}" type="pres">
      <dgm:prSet presAssocID="{C51E7B90-223E-4150-B2A0-A38CEC61649F}" presName="tx1" presStyleLbl="revTx" presStyleIdx="1" presStyleCnt="5"/>
      <dgm:spPr/>
    </dgm:pt>
    <dgm:pt modelId="{FD05DCB7-6C76-1F4A-A29E-527B6029F4F7}" type="pres">
      <dgm:prSet presAssocID="{C51E7B90-223E-4150-B2A0-A38CEC61649F}" presName="vert1" presStyleCnt="0"/>
      <dgm:spPr/>
    </dgm:pt>
    <dgm:pt modelId="{2249BC17-97EE-504A-987E-A45FE062D22B}" type="pres">
      <dgm:prSet presAssocID="{35D7B121-C12D-462A-9207-C0D8E53E4B27}" presName="thickLine" presStyleLbl="alignNode1" presStyleIdx="2" presStyleCnt="5"/>
      <dgm:spPr/>
    </dgm:pt>
    <dgm:pt modelId="{CF8E023E-F63F-C145-BD08-34A49201E047}" type="pres">
      <dgm:prSet presAssocID="{35D7B121-C12D-462A-9207-C0D8E53E4B27}" presName="horz1" presStyleCnt="0"/>
      <dgm:spPr/>
    </dgm:pt>
    <dgm:pt modelId="{B0C23737-3F5E-DF4D-AD4D-9AFB6F3A5954}" type="pres">
      <dgm:prSet presAssocID="{35D7B121-C12D-462A-9207-C0D8E53E4B27}" presName="tx1" presStyleLbl="revTx" presStyleIdx="2" presStyleCnt="5"/>
      <dgm:spPr/>
    </dgm:pt>
    <dgm:pt modelId="{B0D2A515-4072-FE42-9281-33CAFCFA1AB5}" type="pres">
      <dgm:prSet presAssocID="{35D7B121-C12D-462A-9207-C0D8E53E4B27}" presName="vert1" presStyleCnt="0"/>
      <dgm:spPr/>
    </dgm:pt>
    <dgm:pt modelId="{DA0DDD4F-1C61-5A43-B0CF-1159C2797397}" type="pres">
      <dgm:prSet presAssocID="{8C57094B-B643-4006-AB4A-AD13BF76DCD8}" presName="thickLine" presStyleLbl="alignNode1" presStyleIdx="3" presStyleCnt="5"/>
      <dgm:spPr/>
    </dgm:pt>
    <dgm:pt modelId="{EF78E855-FC26-FB40-A3C4-9F79585DF55A}" type="pres">
      <dgm:prSet presAssocID="{8C57094B-B643-4006-AB4A-AD13BF76DCD8}" presName="horz1" presStyleCnt="0"/>
      <dgm:spPr/>
    </dgm:pt>
    <dgm:pt modelId="{A5376CE1-7F77-9341-890D-8E7E8469A581}" type="pres">
      <dgm:prSet presAssocID="{8C57094B-B643-4006-AB4A-AD13BF76DCD8}" presName="tx1" presStyleLbl="revTx" presStyleIdx="3" presStyleCnt="5"/>
      <dgm:spPr/>
    </dgm:pt>
    <dgm:pt modelId="{41F17DFC-0A90-CD4F-833D-C00D732BF3C3}" type="pres">
      <dgm:prSet presAssocID="{8C57094B-B643-4006-AB4A-AD13BF76DCD8}" presName="vert1" presStyleCnt="0"/>
      <dgm:spPr/>
    </dgm:pt>
    <dgm:pt modelId="{67496CE9-481C-BA4A-A21B-9B18A3017475}" type="pres">
      <dgm:prSet presAssocID="{54488590-0CAF-4548-BA75-D40497A5A5CD}" presName="thickLine" presStyleLbl="alignNode1" presStyleIdx="4" presStyleCnt="5"/>
      <dgm:spPr/>
    </dgm:pt>
    <dgm:pt modelId="{9C0069B1-3B2F-E34E-83AF-4B8B6B44A1C4}" type="pres">
      <dgm:prSet presAssocID="{54488590-0CAF-4548-BA75-D40497A5A5CD}" presName="horz1" presStyleCnt="0"/>
      <dgm:spPr/>
    </dgm:pt>
    <dgm:pt modelId="{187CC337-CD17-934D-B58C-59E8E937411E}" type="pres">
      <dgm:prSet presAssocID="{54488590-0CAF-4548-BA75-D40497A5A5CD}" presName="tx1" presStyleLbl="revTx" presStyleIdx="4" presStyleCnt="5"/>
      <dgm:spPr/>
    </dgm:pt>
    <dgm:pt modelId="{2887D5D5-09E5-E346-8C11-68D5D3B5EB17}" type="pres">
      <dgm:prSet presAssocID="{54488590-0CAF-4548-BA75-D40497A5A5CD}" presName="vert1" presStyleCnt="0"/>
      <dgm:spPr/>
    </dgm:pt>
  </dgm:ptLst>
  <dgm:cxnLst>
    <dgm:cxn modelId="{7234B90B-8BE8-48EA-B944-2D0D8F77BE7E}" srcId="{5698619E-C22D-45A0-9E18-4695D8DBFA2D}" destId="{35D7B121-C12D-462A-9207-C0D8E53E4B27}" srcOrd="2" destOrd="0" parTransId="{9CC2402A-D227-47AC-A20D-C7A00B21796E}" sibTransId="{5F1E80EF-FA2A-44EA-8908-802EF13CEF4B}"/>
    <dgm:cxn modelId="{BDD4250E-0F20-6240-8AE3-E1A855B37481}" type="presOf" srcId="{C51E7B90-223E-4150-B2A0-A38CEC61649F}" destId="{276BC9D4-0E25-7F47-B4B7-2FF1FFB0F65D}" srcOrd="0" destOrd="0" presId="urn:microsoft.com/office/officeart/2008/layout/LinedList"/>
    <dgm:cxn modelId="{C83FDA1D-1D77-4648-A786-9E6F6DC8D557}" type="presOf" srcId="{5698619E-C22D-45A0-9E18-4695D8DBFA2D}" destId="{7CF9E320-F2E8-5D4A-B632-0DA97A017C31}" srcOrd="0" destOrd="0" presId="urn:microsoft.com/office/officeart/2008/layout/LinedList"/>
    <dgm:cxn modelId="{EBD2E527-0BBA-45D7-8C05-1934416FD96B}" srcId="{5698619E-C22D-45A0-9E18-4695D8DBFA2D}" destId="{54488590-0CAF-4548-BA75-D40497A5A5CD}" srcOrd="4" destOrd="0" parTransId="{DAC3B933-A297-4A07-975F-24016CD21A0B}" sibTransId="{F3982165-595E-4323-BE82-AA3854B7AA15}"/>
    <dgm:cxn modelId="{AD06742E-04B5-5641-AEBC-E9BB8D2FDD79}" type="presOf" srcId="{65AD15AD-5180-45C6-BDEC-4ADF1A4A58A5}" destId="{092AB43B-CD79-3E40-A9A2-C18F4728D759}" srcOrd="0" destOrd="0" presId="urn:microsoft.com/office/officeart/2008/layout/LinedList"/>
    <dgm:cxn modelId="{CF509A5E-5BF4-FF4B-B7D3-566D9E949879}" type="presOf" srcId="{8C57094B-B643-4006-AB4A-AD13BF76DCD8}" destId="{A5376CE1-7F77-9341-890D-8E7E8469A581}" srcOrd="0" destOrd="0" presId="urn:microsoft.com/office/officeart/2008/layout/LinedList"/>
    <dgm:cxn modelId="{0FF3AA66-05AF-C74B-B501-DDFEF75112E0}" type="presOf" srcId="{54488590-0CAF-4548-BA75-D40497A5A5CD}" destId="{187CC337-CD17-934D-B58C-59E8E937411E}" srcOrd="0" destOrd="0" presId="urn:microsoft.com/office/officeart/2008/layout/LinedList"/>
    <dgm:cxn modelId="{7059BD89-E152-4FF6-81A3-D893807BC836}" srcId="{5698619E-C22D-45A0-9E18-4695D8DBFA2D}" destId="{8C57094B-B643-4006-AB4A-AD13BF76DCD8}" srcOrd="3" destOrd="0" parTransId="{3DDC9263-E553-486D-951B-C6AF108646CF}" sibTransId="{08E1D0E7-B8F1-4067-B6B8-888AB7909428}"/>
    <dgm:cxn modelId="{B3B88C8A-92F8-4E55-9657-1615A9B7E827}" srcId="{5698619E-C22D-45A0-9E18-4695D8DBFA2D}" destId="{65AD15AD-5180-45C6-BDEC-4ADF1A4A58A5}" srcOrd="0" destOrd="0" parTransId="{7C6E3E21-8E5F-44C8-B550-C7A25A7AC86B}" sibTransId="{4E952940-05B1-4F20-AE69-F974CAF1DAF6}"/>
    <dgm:cxn modelId="{24008BBF-54E8-49CC-B390-FAB385715A2F}" srcId="{5698619E-C22D-45A0-9E18-4695D8DBFA2D}" destId="{C51E7B90-223E-4150-B2A0-A38CEC61649F}" srcOrd="1" destOrd="0" parTransId="{37E48777-5DE8-4491-AE89-BCBF3629FD6D}" sibTransId="{486BAF3A-4A66-4DB4-AC18-622C578AF80A}"/>
    <dgm:cxn modelId="{9988DCCC-609C-7943-A762-E0D3B0DC20F0}" type="presOf" srcId="{35D7B121-C12D-462A-9207-C0D8E53E4B27}" destId="{B0C23737-3F5E-DF4D-AD4D-9AFB6F3A5954}" srcOrd="0" destOrd="0" presId="urn:microsoft.com/office/officeart/2008/layout/LinedList"/>
    <dgm:cxn modelId="{7B181FD4-925A-5341-92F7-D5A21004162D}" type="presParOf" srcId="{7CF9E320-F2E8-5D4A-B632-0DA97A017C31}" destId="{6081DE6F-35ED-704B-B748-DE4ADB05759D}" srcOrd="0" destOrd="0" presId="urn:microsoft.com/office/officeart/2008/layout/LinedList"/>
    <dgm:cxn modelId="{F5AE0439-2100-B54D-BC93-B4715A0A37DA}" type="presParOf" srcId="{7CF9E320-F2E8-5D4A-B632-0DA97A017C31}" destId="{DEAB2D95-3EA7-8A44-B55B-0A979AE65123}" srcOrd="1" destOrd="0" presId="urn:microsoft.com/office/officeart/2008/layout/LinedList"/>
    <dgm:cxn modelId="{E6F8B865-7B0C-0C44-A592-B4CA21EEC3B7}" type="presParOf" srcId="{DEAB2D95-3EA7-8A44-B55B-0A979AE65123}" destId="{092AB43B-CD79-3E40-A9A2-C18F4728D759}" srcOrd="0" destOrd="0" presId="urn:microsoft.com/office/officeart/2008/layout/LinedList"/>
    <dgm:cxn modelId="{4CF966C3-2FC2-DE4A-B458-262ECB5067D4}" type="presParOf" srcId="{DEAB2D95-3EA7-8A44-B55B-0A979AE65123}" destId="{0CFDD6C5-27CD-1E41-838D-1AD98D3796C3}" srcOrd="1" destOrd="0" presId="urn:microsoft.com/office/officeart/2008/layout/LinedList"/>
    <dgm:cxn modelId="{BE973336-9E6C-4641-A2A8-0A08804039B8}" type="presParOf" srcId="{7CF9E320-F2E8-5D4A-B632-0DA97A017C31}" destId="{AE3A9A28-D64A-B349-A8A0-A78266D94217}" srcOrd="2" destOrd="0" presId="urn:microsoft.com/office/officeart/2008/layout/LinedList"/>
    <dgm:cxn modelId="{B98D7B14-A266-704F-884B-4AD6C5259D95}" type="presParOf" srcId="{7CF9E320-F2E8-5D4A-B632-0DA97A017C31}" destId="{A1E665F6-0EA1-2543-815D-63BD63F80371}" srcOrd="3" destOrd="0" presId="urn:microsoft.com/office/officeart/2008/layout/LinedList"/>
    <dgm:cxn modelId="{C2F61033-3660-A945-AAA4-3942AB1DFEBB}" type="presParOf" srcId="{A1E665F6-0EA1-2543-815D-63BD63F80371}" destId="{276BC9D4-0E25-7F47-B4B7-2FF1FFB0F65D}" srcOrd="0" destOrd="0" presId="urn:microsoft.com/office/officeart/2008/layout/LinedList"/>
    <dgm:cxn modelId="{DDC32442-DA57-C04B-BCE9-BFC6C564662D}" type="presParOf" srcId="{A1E665F6-0EA1-2543-815D-63BD63F80371}" destId="{FD05DCB7-6C76-1F4A-A29E-527B6029F4F7}" srcOrd="1" destOrd="0" presId="urn:microsoft.com/office/officeart/2008/layout/LinedList"/>
    <dgm:cxn modelId="{A25B7AD1-A558-B044-944F-3A185D057E27}" type="presParOf" srcId="{7CF9E320-F2E8-5D4A-B632-0DA97A017C31}" destId="{2249BC17-97EE-504A-987E-A45FE062D22B}" srcOrd="4" destOrd="0" presId="urn:microsoft.com/office/officeart/2008/layout/LinedList"/>
    <dgm:cxn modelId="{A45C6B4B-9093-9744-8600-098FCF998973}" type="presParOf" srcId="{7CF9E320-F2E8-5D4A-B632-0DA97A017C31}" destId="{CF8E023E-F63F-C145-BD08-34A49201E047}" srcOrd="5" destOrd="0" presId="urn:microsoft.com/office/officeart/2008/layout/LinedList"/>
    <dgm:cxn modelId="{B447419B-E1A4-C144-B17A-5E45DE160D85}" type="presParOf" srcId="{CF8E023E-F63F-C145-BD08-34A49201E047}" destId="{B0C23737-3F5E-DF4D-AD4D-9AFB6F3A5954}" srcOrd="0" destOrd="0" presId="urn:microsoft.com/office/officeart/2008/layout/LinedList"/>
    <dgm:cxn modelId="{0D90101F-ECD2-F64C-B776-EBBCAD36657E}" type="presParOf" srcId="{CF8E023E-F63F-C145-BD08-34A49201E047}" destId="{B0D2A515-4072-FE42-9281-33CAFCFA1AB5}" srcOrd="1" destOrd="0" presId="urn:microsoft.com/office/officeart/2008/layout/LinedList"/>
    <dgm:cxn modelId="{D9F84D1A-B20B-3348-89DC-748F07F1D3E5}" type="presParOf" srcId="{7CF9E320-F2E8-5D4A-B632-0DA97A017C31}" destId="{DA0DDD4F-1C61-5A43-B0CF-1159C2797397}" srcOrd="6" destOrd="0" presId="urn:microsoft.com/office/officeart/2008/layout/LinedList"/>
    <dgm:cxn modelId="{728CD101-D3FF-7C47-84E0-7E35725BFFB6}" type="presParOf" srcId="{7CF9E320-F2E8-5D4A-B632-0DA97A017C31}" destId="{EF78E855-FC26-FB40-A3C4-9F79585DF55A}" srcOrd="7" destOrd="0" presId="urn:microsoft.com/office/officeart/2008/layout/LinedList"/>
    <dgm:cxn modelId="{71369AF4-CBD4-7649-A29F-E48C605CDE40}" type="presParOf" srcId="{EF78E855-FC26-FB40-A3C4-9F79585DF55A}" destId="{A5376CE1-7F77-9341-890D-8E7E8469A581}" srcOrd="0" destOrd="0" presId="urn:microsoft.com/office/officeart/2008/layout/LinedList"/>
    <dgm:cxn modelId="{C1F8F3D8-1F24-A24E-9DC8-98B5845736F3}" type="presParOf" srcId="{EF78E855-FC26-FB40-A3C4-9F79585DF55A}" destId="{41F17DFC-0A90-CD4F-833D-C00D732BF3C3}" srcOrd="1" destOrd="0" presId="urn:microsoft.com/office/officeart/2008/layout/LinedList"/>
    <dgm:cxn modelId="{BD8B5874-9C80-BE4A-AC66-05743013AE76}" type="presParOf" srcId="{7CF9E320-F2E8-5D4A-B632-0DA97A017C31}" destId="{67496CE9-481C-BA4A-A21B-9B18A3017475}" srcOrd="8" destOrd="0" presId="urn:microsoft.com/office/officeart/2008/layout/LinedList"/>
    <dgm:cxn modelId="{6568F412-B09C-C043-8A7B-96CE62C9942B}" type="presParOf" srcId="{7CF9E320-F2E8-5D4A-B632-0DA97A017C31}" destId="{9C0069B1-3B2F-E34E-83AF-4B8B6B44A1C4}" srcOrd="9" destOrd="0" presId="urn:microsoft.com/office/officeart/2008/layout/LinedList"/>
    <dgm:cxn modelId="{831DAAF0-DAE4-3649-8690-3E31834DB611}" type="presParOf" srcId="{9C0069B1-3B2F-E34E-83AF-4B8B6B44A1C4}" destId="{187CC337-CD17-934D-B58C-59E8E937411E}" srcOrd="0" destOrd="0" presId="urn:microsoft.com/office/officeart/2008/layout/LinedList"/>
    <dgm:cxn modelId="{8D554876-DB6B-B144-B1CF-DD4CEB2775DC}" type="presParOf" srcId="{9C0069B1-3B2F-E34E-83AF-4B8B6B44A1C4}" destId="{2887D5D5-09E5-E346-8C11-68D5D3B5EB17}"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9454A91-9F9E-40CE-80A2-44E7BD127379}"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04776BB9-4E7E-4FF8-A730-94A6EE769130}">
      <dgm:prSet/>
      <dgm:spPr/>
      <dgm:t>
        <a:bodyPr/>
        <a:lstStyle/>
        <a:p>
          <a:pPr>
            <a:lnSpc>
              <a:spcPct val="100000"/>
            </a:lnSpc>
          </a:pPr>
          <a:r>
            <a:rPr lang="cs-CZ"/>
            <a:t>Internetová služba, která umožňuje tvorbu uživatelských profilů.</a:t>
          </a:r>
          <a:endParaRPr lang="en-US"/>
        </a:p>
      </dgm:t>
    </dgm:pt>
    <dgm:pt modelId="{AA8F9326-1026-4768-B926-4CC27DE5A123}" type="parTrans" cxnId="{7C71CF14-91CE-4092-917C-9AD80556CE4D}">
      <dgm:prSet/>
      <dgm:spPr/>
      <dgm:t>
        <a:bodyPr/>
        <a:lstStyle/>
        <a:p>
          <a:endParaRPr lang="en-US"/>
        </a:p>
      </dgm:t>
    </dgm:pt>
    <dgm:pt modelId="{C3182354-5B23-48CC-8545-3C1DAAD7188D}" type="sibTrans" cxnId="{7C71CF14-91CE-4092-917C-9AD80556CE4D}">
      <dgm:prSet/>
      <dgm:spPr/>
      <dgm:t>
        <a:bodyPr/>
        <a:lstStyle/>
        <a:p>
          <a:endParaRPr lang="en-US"/>
        </a:p>
      </dgm:t>
    </dgm:pt>
    <dgm:pt modelId="{8E36DF40-E883-4735-BC90-0B6B63B7D0CD}">
      <dgm:prSet/>
      <dgm:spPr/>
      <dgm:t>
        <a:bodyPr/>
        <a:lstStyle/>
        <a:p>
          <a:pPr>
            <a:lnSpc>
              <a:spcPct val="100000"/>
            </a:lnSpc>
          </a:pPr>
          <a:r>
            <a:rPr lang="cs-CZ"/>
            <a:t>Prostor pro sdílení fotografií, myšlenek, pocitů, koníčků.</a:t>
          </a:r>
          <a:endParaRPr lang="en-US"/>
        </a:p>
      </dgm:t>
    </dgm:pt>
    <dgm:pt modelId="{D8BADDC3-3775-4D42-B05A-34A3B022C575}" type="parTrans" cxnId="{51ADAC63-BC1E-4C91-9A6A-117C2F827AA0}">
      <dgm:prSet/>
      <dgm:spPr/>
      <dgm:t>
        <a:bodyPr/>
        <a:lstStyle/>
        <a:p>
          <a:endParaRPr lang="en-US"/>
        </a:p>
      </dgm:t>
    </dgm:pt>
    <dgm:pt modelId="{5CA6C760-8F08-4B6B-9DFD-E91F1B05F9C9}" type="sibTrans" cxnId="{51ADAC63-BC1E-4C91-9A6A-117C2F827AA0}">
      <dgm:prSet/>
      <dgm:spPr/>
      <dgm:t>
        <a:bodyPr/>
        <a:lstStyle/>
        <a:p>
          <a:endParaRPr lang="en-US"/>
        </a:p>
      </dgm:t>
    </dgm:pt>
    <dgm:pt modelId="{95D0AD28-FEEF-4470-96DA-D3F8BAAE6897}">
      <dgm:prSet/>
      <dgm:spPr/>
      <dgm:t>
        <a:bodyPr/>
        <a:lstStyle/>
        <a:p>
          <a:pPr>
            <a:lnSpc>
              <a:spcPct val="100000"/>
            </a:lnSpc>
          </a:pPr>
          <a:r>
            <a:rPr lang="cs-CZ"/>
            <a:t>Možnost komunikovat s kýmkoliv, ať je daný člověk kdekoliv.</a:t>
          </a:r>
          <a:endParaRPr lang="en-US"/>
        </a:p>
      </dgm:t>
    </dgm:pt>
    <dgm:pt modelId="{85D65922-4E52-491D-B342-E8D510FFEB1F}" type="parTrans" cxnId="{07C7EF7C-8A6C-483E-986C-E6D74E75DAB5}">
      <dgm:prSet/>
      <dgm:spPr/>
      <dgm:t>
        <a:bodyPr/>
        <a:lstStyle/>
        <a:p>
          <a:endParaRPr lang="en-US"/>
        </a:p>
      </dgm:t>
    </dgm:pt>
    <dgm:pt modelId="{20AE4BA8-1E4B-44C4-8826-2FC3DF0C9C07}" type="sibTrans" cxnId="{07C7EF7C-8A6C-483E-986C-E6D74E75DAB5}">
      <dgm:prSet/>
      <dgm:spPr/>
      <dgm:t>
        <a:bodyPr/>
        <a:lstStyle/>
        <a:p>
          <a:endParaRPr lang="en-US"/>
        </a:p>
      </dgm:t>
    </dgm:pt>
    <dgm:pt modelId="{F5D6F224-3BC1-4798-BCDD-51837ABE9CAC}" type="pres">
      <dgm:prSet presAssocID="{E9454A91-9F9E-40CE-80A2-44E7BD127379}" presName="root" presStyleCnt="0">
        <dgm:presLayoutVars>
          <dgm:dir/>
          <dgm:resizeHandles val="exact"/>
        </dgm:presLayoutVars>
      </dgm:prSet>
      <dgm:spPr/>
    </dgm:pt>
    <dgm:pt modelId="{91F74C2A-F67E-4B6A-AE39-7393CB746BB1}" type="pres">
      <dgm:prSet presAssocID="{04776BB9-4E7E-4FF8-A730-94A6EE769130}" presName="compNode" presStyleCnt="0"/>
      <dgm:spPr/>
    </dgm:pt>
    <dgm:pt modelId="{49BE6AFD-C534-4312-93AB-5450BC0F17B3}" type="pres">
      <dgm:prSet presAssocID="{04776BB9-4E7E-4FF8-A730-94A6EE769130}"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Bluetooth"/>
        </a:ext>
      </dgm:extLst>
    </dgm:pt>
    <dgm:pt modelId="{12386DBD-3AE1-4F3D-AADD-736DF409A88A}" type="pres">
      <dgm:prSet presAssocID="{04776BB9-4E7E-4FF8-A730-94A6EE769130}" presName="spaceRect" presStyleCnt="0"/>
      <dgm:spPr/>
    </dgm:pt>
    <dgm:pt modelId="{E87640E2-C060-4A80-87F5-AE70C5E3B737}" type="pres">
      <dgm:prSet presAssocID="{04776BB9-4E7E-4FF8-A730-94A6EE769130}" presName="textRect" presStyleLbl="revTx" presStyleIdx="0" presStyleCnt="3">
        <dgm:presLayoutVars>
          <dgm:chMax val="1"/>
          <dgm:chPref val="1"/>
        </dgm:presLayoutVars>
      </dgm:prSet>
      <dgm:spPr/>
    </dgm:pt>
    <dgm:pt modelId="{EFA779E2-58BE-4628-A107-C49238D18650}" type="pres">
      <dgm:prSet presAssocID="{C3182354-5B23-48CC-8545-3C1DAAD7188D}" presName="sibTrans" presStyleCnt="0"/>
      <dgm:spPr/>
    </dgm:pt>
    <dgm:pt modelId="{7DD644ED-1E2C-4168-8677-D83529CE7377}" type="pres">
      <dgm:prSet presAssocID="{8E36DF40-E883-4735-BC90-0B6B63B7D0CD}" presName="compNode" presStyleCnt="0"/>
      <dgm:spPr/>
    </dgm:pt>
    <dgm:pt modelId="{7AAE6A5D-8FA9-425A-8454-DF7F9DC57D8A}" type="pres">
      <dgm:prSet presAssocID="{8E36DF40-E883-4735-BC90-0B6B63B7D0CD}"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Customer Review"/>
        </a:ext>
      </dgm:extLst>
    </dgm:pt>
    <dgm:pt modelId="{B9A65D9C-E4A4-47EF-8428-30F81ADE74F4}" type="pres">
      <dgm:prSet presAssocID="{8E36DF40-E883-4735-BC90-0B6B63B7D0CD}" presName="spaceRect" presStyleCnt="0"/>
      <dgm:spPr/>
    </dgm:pt>
    <dgm:pt modelId="{A2BB5D51-938B-4391-9FBE-4BF308ED80DF}" type="pres">
      <dgm:prSet presAssocID="{8E36DF40-E883-4735-BC90-0B6B63B7D0CD}" presName="textRect" presStyleLbl="revTx" presStyleIdx="1" presStyleCnt="3">
        <dgm:presLayoutVars>
          <dgm:chMax val="1"/>
          <dgm:chPref val="1"/>
        </dgm:presLayoutVars>
      </dgm:prSet>
      <dgm:spPr/>
    </dgm:pt>
    <dgm:pt modelId="{9363AD27-F97D-4B2D-BE24-9047D665DFAA}" type="pres">
      <dgm:prSet presAssocID="{5CA6C760-8F08-4B6B-9DFD-E91F1B05F9C9}" presName="sibTrans" presStyleCnt="0"/>
      <dgm:spPr/>
    </dgm:pt>
    <dgm:pt modelId="{B55A1FE0-88E0-4E9A-B856-8FF3C75FA910}" type="pres">
      <dgm:prSet presAssocID="{95D0AD28-FEEF-4470-96DA-D3F8BAAE6897}" presName="compNode" presStyleCnt="0"/>
      <dgm:spPr/>
    </dgm:pt>
    <dgm:pt modelId="{54CF7918-6FC9-41D6-8DD7-6843AC12E62F}" type="pres">
      <dgm:prSet presAssocID="{95D0AD28-FEEF-4470-96DA-D3F8BAAE6897}"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Share With Person"/>
        </a:ext>
      </dgm:extLst>
    </dgm:pt>
    <dgm:pt modelId="{6D1B5A75-C4C2-493B-95A2-7F2776820502}" type="pres">
      <dgm:prSet presAssocID="{95D0AD28-FEEF-4470-96DA-D3F8BAAE6897}" presName="spaceRect" presStyleCnt="0"/>
      <dgm:spPr/>
    </dgm:pt>
    <dgm:pt modelId="{E60FAD64-BB09-4B59-B309-EF127A54C217}" type="pres">
      <dgm:prSet presAssocID="{95D0AD28-FEEF-4470-96DA-D3F8BAAE6897}" presName="textRect" presStyleLbl="revTx" presStyleIdx="2" presStyleCnt="3">
        <dgm:presLayoutVars>
          <dgm:chMax val="1"/>
          <dgm:chPref val="1"/>
        </dgm:presLayoutVars>
      </dgm:prSet>
      <dgm:spPr/>
    </dgm:pt>
  </dgm:ptLst>
  <dgm:cxnLst>
    <dgm:cxn modelId="{206E6B03-65A6-4A04-BFC7-7DEC04625DDB}" type="presOf" srcId="{04776BB9-4E7E-4FF8-A730-94A6EE769130}" destId="{E87640E2-C060-4A80-87F5-AE70C5E3B737}" srcOrd="0" destOrd="0" presId="urn:microsoft.com/office/officeart/2018/2/layout/IconLabelList"/>
    <dgm:cxn modelId="{7C71CF14-91CE-4092-917C-9AD80556CE4D}" srcId="{E9454A91-9F9E-40CE-80A2-44E7BD127379}" destId="{04776BB9-4E7E-4FF8-A730-94A6EE769130}" srcOrd="0" destOrd="0" parTransId="{AA8F9326-1026-4768-B926-4CC27DE5A123}" sibTransId="{C3182354-5B23-48CC-8545-3C1DAAD7188D}"/>
    <dgm:cxn modelId="{1B3A0337-0084-4CD0-90D3-EE7D5CF4A4BD}" type="presOf" srcId="{8E36DF40-E883-4735-BC90-0B6B63B7D0CD}" destId="{A2BB5D51-938B-4391-9FBE-4BF308ED80DF}" srcOrd="0" destOrd="0" presId="urn:microsoft.com/office/officeart/2018/2/layout/IconLabelList"/>
    <dgm:cxn modelId="{21FA4842-E0DA-4EB3-BC82-7CBFD3FC77A1}" type="presOf" srcId="{95D0AD28-FEEF-4470-96DA-D3F8BAAE6897}" destId="{E60FAD64-BB09-4B59-B309-EF127A54C217}" srcOrd="0" destOrd="0" presId="urn:microsoft.com/office/officeart/2018/2/layout/IconLabelList"/>
    <dgm:cxn modelId="{51ADAC63-BC1E-4C91-9A6A-117C2F827AA0}" srcId="{E9454A91-9F9E-40CE-80A2-44E7BD127379}" destId="{8E36DF40-E883-4735-BC90-0B6B63B7D0CD}" srcOrd="1" destOrd="0" parTransId="{D8BADDC3-3775-4D42-B05A-34A3B022C575}" sibTransId="{5CA6C760-8F08-4B6B-9DFD-E91F1B05F9C9}"/>
    <dgm:cxn modelId="{07C7EF7C-8A6C-483E-986C-E6D74E75DAB5}" srcId="{E9454A91-9F9E-40CE-80A2-44E7BD127379}" destId="{95D0AD28-FEEF-4470-96DA-D3F8BAAE6897}" srcOrd="2" destOrd="0" parTransId="{85D65922-4E52-491D-B342-E8D510FFEB1F}" sibTransId="{20AE4BA8-1E4B-44C4-8826-2FC3DF0C9C07}"/>
    <dgm:cxn modelId="{18B549D7-0ECB-4A6F-AB89-50B425D05CA6}" type="presOf" srcId="{E9454A91-9F9E-40CE-80A2-44E7BD127379}" destId="{F5D6F224-3BC1-4798-BCDD-51837ABE9CAC}" srcOrd="0" destOrd="0" presId="urn:microsoft.com/office/officeart/2018/2/layout/IconLabelList"/>
    <dgm:cxn modelId="{9E87A21C-89FF-4DB2-96BB-0352A8778C6B}" type="presParOf" srcId="{F5D6F224-3BC1-4798-BCDD-51837ABE9CAC}" destId="{91F74C2A-F67E-4B6A-AE39-7393CB746BB1}" srcOrd="0" destOrd="0" presId="urn:microsoft.com/office/officeart/2018/2/layout/IconLabelList"/>
    <dgm:cxn modelId="{235765F8-E2C7-496E-989A-8F0295B36B3F}" type="presParOf" srcId="{91F74C2A-F67E-4B6A-AE39-7393CB746BB1}" destId="{49BE6AFD-C534-4312-93AB-5450BC0F17B3}" srcOrd="0" destOrd="0" presId="urn:microsoft.com/office/officeart/2018/2/layout/IconLabelList"/>
    <dgm:cxn modelId="{3CEA249A-7CDA-4836-BCA4-7F7D707B47F9}" type="presParOf" srcId="{91F74C2A-F67E-4B6A-AE39-7393CB746BB1}" destId="{12386DBD-3AE1-4F3D-AADD-736DF409A88A}" srcOrd="1" destOrd="0" presId="urn:microsoft.com/office/officeart/2018/2/layout/IconLabelList"/>
    <dgm:cxn modelId="{1FC772A7-00FA-4563-845E-6C6482C63159}" type="presParOf" srcId="{91F74C2A-F67E-4B6A-AE39-7393CB746BB1}" destId="{E87640E2-C060-4A80-87F5-AE70C5E3B737}" srcOrd="2" destOrd="0" presId="urn:microsoft.com/office/officeart/2018/2/layout/IconLabelList"/>
    <dgm:cxn modelId="{D11C7305-4B90-4CD7-875E-B99AA70520D2}" type="presParOf" srcId="{F5D6F224-3BC1-4798-BCDD-51837ABE9CAC}" destId="{EFA779E2-58BE-4628-A107-C49238D18650}" srcOrd="1" destOrd="0" presId="urn:microsoft.com/office/officeart/2018/2/layout/IconLabelList"/>
    <dgm:cxn modelId="{7F2E3EF5-B525-4027-ABE4-2C98CB5BDD46}" type="presParOf" srcId="{F5D6F224-3BC1-4798-BCDD-51837ABE9CAC}" destId="{7DD644ED-1E2C-4168-8677-D83529CE7377}" srcOrd="2" destOrd="0" presId="urn:microsoft.com/office/officeart/2018/2/layout/IconLabelList"/>
    <dgm:cxn modelId="{07039FCA-2C5E-4785-9F79-5B0254DA7FB0}" type="presParOf" srcId="{7DD644ED-1E2C-4168-8677-D83529CE7377}" destId="{7AAE6A5D-8FA9-425A-8454-DF7F9DC57D8A}" srcOrd="0" destOrd="0" presId="urn:microsoft.com/office/officeart/2018/2/layout/IconLabelList"/>
    <dgm:cxn modelId="{749F7465-9DD5-490A-9149-FAF1E75398BA}" type="presParOf" srcId="{7DD644ED-1E2C-4168-8677-D83529CE7377}" destId="{B9A65D9C-E4A4-47EF-8428-30F81ADE74F4}" srcOrd="1" destOrd="0" presId="urn:microsoft.com/office/officeart/2018/2/layout/IconLabelList"/>
    <dgm:cxn modelId="{CCA3E2AB-5A30-455B-9E24-EB2F8A35D487}" type="presParOf" srcId="{7DD644ED-1E2C-4168-8677-D83529CE7377}" destId="{A2BB5D51-938B-4391-9FBE-4BF308ED80DF}" srcOrd="2" destOrd="0" presId="urn:microsoft.com/office/officeart/2018/2/layout/IconLabelList"/>
    <dgm:cxn modelId="{D67E7242-89FA-4F47-A537-EF02F490D275}" type="presParOf" srcId="{F5D6F224-3BC1-4798-BCDD-51837ABE9CAC}" destId="{9363AD27-F97D-4B2D-BE24-9047D665DFAA}" srcOrd="3" destOrd="0" presId="urn:microsoft.com/office/officeart/2018/2/layout/IconLabelList"/>
    <dgm:cxn modelId="{E5AAB8A9-6EAE-47BE-94B6-A99A0D9634ED}" type="presParOf" srcId="{F5D6F224-3BC1-4798-BCDD-51837ABE9CAC}" destId="{B55A1FE0-88E0-4E9A-B856-8FF3C75FA910}" srcOrd="4" destOrd="0" presId="urn:microsoft.com/office/officeart/2018/2/layout/IconLabelList"/>
    <dgm:cxn modelId="{C81F9568-BE54-4D7D-975D-A6A1C0FFD29F}" type="presParOf" srcId="{B55A1FE0-88E0-4E9A-B856-8FF3C75FA910}" destId="{54CF7918-6FC9-41D6-8DD7-6843AC12E62F}" srcOrd="0" destOrd="0" presId="urn:microsoft.com/office/officeart/2018/2/layout/IconLabelList"/>
    <dgm:cxn modelId="{019992F8-DD5D-4A54-A676-982830CD2DDA}" type="presParOf" srcId="{B55A1FE0-88E0-4E9A-B856-8FF3C75FA910}" destId="{6D1B5A75-C4C2-493B-95A2-7F2776820502}" srcOrd="1" destOrd="0" presId="urn:microsoft.com/office/officeart/2018/2/layout/IconLabelList"/>
    <dgm:cxn modelId="{99FD0C3E-67CB-403A-B0F0-2C1F4139759B}" type="presParOf" srcId="{B55A1FE0-88E0-4E9A-B856-8FF3C75FA910}" destId="{E60FAD64-BB09-4B59-B309-EF127A54C217}"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77F3A6F-2619-4094-AFBD-ADC381FE8B18}"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724FDB38-1E46-4EA7-9946-214C0D77D43D}">
      <dgm:prSet/>
      <dgm:spPr/>
      <dgm:t>
        <a:bodyPr/>
        <a:lstStyle/>
        <a:p>
          <a:pPr>
            <a:lnSpc>
              <a:spcPct val="100000"/>
            </a:lnSpc>
          </a:pPr>
          <a:r>
            <a:rPr lang="cs-CZ"/>
            <a:t>Profilová nebo ostatní fotografie.</a:t>
          </a:r>
          <a:endParaRPr lang="en-US"/>
        </a:p>
      </dgm:t>
    </dgm:pt>
    <dgm:pt modelId="{DC3F62C1-A923-418A-82DE-5DDA932E613E}" type="parTrans" cxnId="{65BC910F-3C02-4CB8-8123-9B3A0137C378}">
      <dgm:prSet/>
      <dgm:spPr/>
      <dgm:t>
        <a:bodyPr/>
        <a:lstStyle/>
        <a:p>
          <a:endParaRPr lang="en-US"/>
        </a:p>
      </dgm:t>
    </dgm:pt>
    <dgm:pt modelId="{542A18F6-E374-4C72-8F37-5459CD6D47EE}" type="sibTrans" cxnId="{65BC910F-3C02-4CB8-8123-9B3A0137C378}">
      <dgm:prSet/>
      <dgm:spPr/>
      <dgm:t>
        <a:bodyPr/>
        <a:lstStyle/>
        <a:p>
          <a:endParaRPr lang="en-US"/>
        </a:p>
      </dgm:t>
    </dgm:pt>
    <dgm:pt modelId="{86F04732-EE91-4CA6-AC29-214837FFF155}">
      <dgm:prSet/>
      <dgm:spPr/>
      <dgm:t>
        <a:bodyPr/>
        <a:lstStyle/>
        <a:p>
          <a:pPr>
            <a:lnSpc>
              <a:spcPct val="100000"/>
            </a:lnSpc>
          </a:pPr>
          <a:r>
            <a:rPr lang="cs-CZ"/>
            <a:t>Informace na profilu.</a:t>
          </a:r>
          <a:endParaRPr lang="en-US"/>
        </a:p>
      </dgm:t>
    </dgm:pt>
    <dgm:pt modelId="{8F874C75-E455-40B6-869A-4334B6D9F95D}" type="parTrans" cxnId="{C283F441-48E4-4E4C-AD53-77811F3C44D1}">
      <dgm:prSet/>
      <dgm:spPr/>
      <dgm:t>
        <a:bodyPr/>
        <a:lstStyle/>
        <a:p>
          <a:endParaRPr lang="en-US"/>
        </a:p>
      </dgm:t>
    </dgm:pt>
    <dgm:pt modelId="{B965E401-D3EC-4680-B152-495C120E7339}" type="sibTrans" cxnId="{C283F441-48E4-4E4C-AD53-77811F3C44D1}">
      <dgm:prSet/>
      <dgm:spPr/>
      <dgm:t>
        <a:bodyPr/>
        <a:lstStyle/>
        <a:p>
          <a:endParaRPr lang="en-US"/>
        </a:p>
      </dgm:t>
    </dgm:pt>
    <dgm:pt modelId="{9787142A-0FB1-46C4-93B2-B6D2E49B3A36}">
      <dgm:prSet/>
      <dgm:spPr/>
      <dgm:t>
        <a:bodyPr/>
        <a:lstStyle/>
        <a:p>
          <a:pPr>
            <a:lnSpc>
              <a:spcPct val="100000"/>
            </a:lnSpc>
          </a:pPr>
          <a:r>
            <a:rPr lang="cs-CZ"/>
            <a:t>Datum založení / přidání se na sociální síť.</a:t>
          </a:r>
          <a:endParaRPr lang="en-US"/>
        </a:p>
      </dgm:t>
    </dgm:pt>
    <dgm:pt modelId="{6AC728DB-7B43-46C5-9F65-6C9F2D6B3031}" type="parTrans" cxnId="{EE54B221-13D4-4D10-A2DF-D38E5C636487}">
      <dgm:prSet/>
      <dgm:spPr/>
      <dgm:t>
        <a:bodyPr/>
        <a:lstStyle/>
        <a:p>
          <a:endParaRPr lang="en-US"/>
        </a:p>
      </dgm:t>
    </dgm:pt>
    <dgm:pt modelId="{C4E5EEF6-3D87-460E-AE0B-13E46F50C677}" type="sibTrans" cxnId="{EE54B221-13D4-4D10-A2DF-D38E5C636487}">
      <dgm:prSet/>
      <dgm:spPr/>
      <dgm:t>
        <a:bodyPr/>
        <a:lstStyle/>
        <a:p>
          <a:endParaRPr lang="en-US"/>
        </a:p>
      </dgm:t>
    </dgm:pt>
    <dgm:pt modelId="{A88A960C-DEA6-424E-BCF1-303E92EAF2B5}" type="pres">
      <dgm:prSet presAssocID="{677F3A6F-2619-4094-AFBD-ADC381FE8B18}" presName="root" presStyleCnt="0">
        <dgm:presLayoutVars>
          <dgm:dir/>
          <dgm:resizeHandles val="exact"/>
        </dgm:presLayoutVars>
      </dgm:prSet>
      <dgm:spPr/>
    </dgm:pt>
    <dgm:pt modelId="{09EAAF4B-3777-4828-AB02-B5B1C4B90D8A}" type="pres">
      <dgm:prSet presAssocID="{724FDB38-1E46-4EA7-9946-214C0D77D43D}" presName="compNode" presStyleCnt="0"/>
      <dgm:spPr/>
    </dgm:pt>
    <dgm:pt modelId="{D9B98116-21E6-4EF9-AB1B-D87C1E2724AE}" type="pres">
      <dgm:prSet presAssocID="{724FDB38-1E46-4EA7-9946-214C0D77D43D}"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Fotoaparát"/>
        </a:ext>
      </dgm:extLst>
    </dgm:pt>
    <dgm:pt modelId="{6DB7D38D-D8D3-4AC8-AE41-1074781FA517}" type="pres">
      <dgm:prSet presAssocID="{724FDB38-1E46-4EA7-9946-214C0D77D43D}" presName="spaceRect" presStyleCnt="0"/>
      <dgm:spPr/>
    </dgm:pt>
    <dgm:pt modelId="{2BDAA684-33D8-42F5-81B7-42E9525CBDDB}" type="pres">
      <dgm:prSet presAssocID="{724FDB38-1E46-4EA7-9946-214C0D77D43D}" presName="textRect" presStyleLbl="revTx" presStyleIdx="0" presStyleCnt="3">
        <dgm:presLayoutVars>
          <dgm:chMax val="1"/>
          <dgm:chPref val="1"/>
        </dgm:presLayoutVars>
      </dgm:prSet>
      <dgm:spPr/>
    </dgm:pt>
    <dgm:pt modelId="{2792D128-1B89-4DAE-9358-100949E7EEE8}" type="pres">
      <dgm:prSet presAssocID="{542A18F6-E374-4C72-8F37-5459CD6D47EE}" presName="sibTrans" presStyleCnt="0"/>
      <dgm:spPr/>
    </dgm:pt>
    <dgm:pt modelId="{9757FC8A-5DB8-44DE-9EC6-EB2F403A4F59}" type="pres">
      <dgm:prSet presAssocID="{86F04732-EE91-4CA6-AC29-214837FFF155}" presName="compNode" presStyleCnt="0"/>
      <dgm:spPr/>
    </dgm:pt>
    <dgm:pt modelId="{E83D0976-84E3-4009-96A8-49EEFA390DBF}" type="pres">
      <dgm:prSet presAssocID="{86F04732-EE91-4CA6-AC29-214837FFF155}"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Uživatel"/>
        </a:ext>
      </dgm:extLst>
    </dgm:pt>
    <dgm:pt modelId="{844CDADC-DE9A-48C0-B087-0A5BAFB1A56D}" type="pres">
      <dgm:prSet presAssocID="{86F04732-EE91-4CA6-AC29-214837FFF155}" presName="spaceRect" presStyleCnt="0"/>
      <dgm:spPr/>
    </dgm:pt>
    <dgm:pt modelId="{096AB3CE-8767-4CFD-B05B-6EA4179367EB}" type="pres">
      <dgm:prSet presAssocID="{86F04732-EE91-4CA6-AC29-214837FFF155}" presName="textRect" presStyleLbl="revTx" presStyleIdx="1" presStyleCnt="3">
        <dgm:presLayoutVars>
          <dgm:chMax val="1"/>
          <dgm:chPref val="1"/>
        </dgm:presLayoutVars>
      </dgm:prSet>
      <dgm:spPr/>
    </dgm:pt>
    <dgm:pt modelId="{C928D1EB-8E63-4D9F-A4F0-A88A6369D96C}" type="pres">
      <dgm:prSet presAssocID="{B965E401-D3EC-4680-B152-495C120E7339}" presName="sibTrans" presStyleCnt="0"/>
      <dgm:spPr/>
    </dgm:pt>
    <dgm:pt modelId="{D61681BC-30D1-4782-B53E-5D9673A5ED28}" type="pres">
      <dgm:prSet presAssocID="{9787142A-0FB1-46C4-93B2-B6D2E49B3A36}" presName="compNode" presStyleCnt="0"/>
      <dgm:spPr/>
    </dgm:pt>
    <dgm:pt modelId="{533FB25B-1D16-4DB6-B0CE-CE5E52B93712}" type="pres">
      <dgm:prSet presAssocID="{9787142A-0FB1-46C4-93B2-B6D2E49B3A36}"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Přičíst"/>
        </a:ext>
      </dgm:extLst>
    </dgm:pt>
    <dgm:pt modelId="{2AA43A79-F6D6-4731-A595-BB4C8EFD3A8E}" type="pres">
      <dgm:prSet presAssocID="{9787142A-0FB1-46C4-93B2-B6D2E49B3A36}" presName="spaceRect" presStyleCnt="0"/>
      <dgm:spPr/>
    </dgm:pt>
    <dgm:pt modelId="{9A1187F8-CD58-4717-BD81-CD4A9537450B}" type="pres">
      <dgm:prSet presAssocID="{9787142A-0FB1-46C4-93B2-B6D2E49B3A36}" presName="textRect" presStyleLbl="revTx" presStyleIdx="2" presStyleCnt="3">
        <dgm:presLayoutVars>
          <dgm:chMax val="1"/>
          <dgm:chPref val="1"/>
        </dgm:presLayoutVars>
      </dgm:prSet>
      <dgm:spPr/>
    </dgm:pt>
  </dgm:ptLst>
  <dgm:cxnLst>
    <dgm:cxn modelId="{65BC910F-3C02-4CB8-8123-9B3A0137C378}" srcId="{677F3A6F-2619-4094-AFBD-ADC381FE8B18}" destId="{724FDB38-1E46-4EA7-9946-214C0D77D43D}" srcOrd="0" destOrd="0" parTransId="{DC3F62C1-A923-418A-82DE-5DDA932E613E}" sibTransId="{542A18F6-E374-4C72-8F37-5459CD6D47EE}"/>
    <dgm:cxn modelId="{3F64EA1E-5BF5-4E08-9527-5AA00FB7C153}" type="presOf" srcId="{9787142A-0FB1-46C4-93B2-B6D2E49B3A36}" destId="{9A1187F8-CD58-4717-BD81-CD4A9537450B}" srcOrd="0" destOrd="0" presId="urn:microsoft.com/office/officeart/2018/2/layout/IconLabelList"/>
    <dgm:cxn modelId="{EE54B221-13D4-4D10-A2DF-D38E5C636487}" srcId="{677F3A6F-2619-4094-AFBD-ADC381FE8B18}" destId="{9787142A-0FB1-46C4-93B2-B6D2E49B3A36}" srcOrd="2" destOrd="0" parTransId="{6AC728DB-7B43-46C5-9F65-6C9F2D6B3031}" sibTransId="{C4E5EEF6-3D87-460E-AE0B-13E46F50C677}"/>
    <dgm:cxn modelId="{C283F441-48E4-4E4C-AD53-77811F3C44D1}" srcId="{677F3A6F-2619-4094-AFBD-ADC381FE8B18}" destId="{86F04732-EE91-4CA6-AC29-214837FFF155}" srcOrd="1" destOrd="0" parTransId="{8F874C75-E455-40B6-869A-4334B6D9F95D}" sibTransId="{B965E401-D3EC-4680-B152-495C120E7339}"/>
    <dgm:cxn modelId="{85130F54-A878-41D4-B756-A79DD84008BC}" type="presOf" srcId="{677F3A6F-2619-4094-AFBD-ADC381FE8B18}" destId="{A88A960C-DEA6-424E-BCF1-303E92EAF2B5}" srcOrd="0" destOrd="0" presId="urn:microsoft.com/office/officeart/2018/2/layout/IconLabelList"/>
    <dgm:cxn modelId="{A8E996A1-6016-4981-8B1B-CECC6EB9B6E1}" type="presOf" srcId="{724FDB38-1E46-4EA7-9946-214C0D77D43D}" destId="{2BDAA684-33D8-42F5-81B7-42E9525CBDDB}" srcOrd="0" destOrd="0" presId="urn:microsoft.com/office/officeart/2018/2/layout/IconLabelList"/>
    <dgm:cxn modelId="{5A30C1E1-BF96-4F62-AF94-229A3012C3A9}" type="presOf" srcId="{86F04732-EE91-4CA6-AC29-214837FFF155}" destId="{096AB3CE-8767-4CFD-B05B-6EA4179367EB}" srcOrd="0" destOrd="0" presId="urn:microsoft.com/office/officeart/2018/2/layout/IconLabelList"/>
    <dgm:cxn modelId="{B177362D-6E86-412D-92B9-A851AB9BEAED}" type="presParOf" srcId="{A88A960C-DEA6-424E-BCF1-303E92EAF2B5}" destId="{09EAAF4B-3777-4828-AB02-B5B1C4B90D8A}" srcOrd="0" destOrd="0" presId="urn:microsoft.com/office/officeart/2018/2/layout/IconLabelList"/>
    <dgm:cxn modelId="{F2D76F2A-E3CB-4CC1-A3B4-40FD1F8748C0}" type="presParOf" srcId="{09EAAF4B-3777-4828-AB02-B5B1C4B90D8A}" destId="{D9B98116-21E6-4EF9-AB1B-D87C1E2724AE}" srcOrd="0" destOrd="0" presId="urn:microsoft.com/office/officeart/2018/2/layout/IconLabelList"/>
    <dgm:cxn modelId="{DA399A98-6215-4392-AC28-67F4C94AA730}" type="presParOf" srcId="{09EAAF4B-3777-4828-AB02-B5B1C4B90D8A}" destId="{6DB7D38D-D8D3-4AC8-AE41-1074781FA517}" srcOrd="1" destOrd="0" presId="urn:microsoft.com/office/officeart/2018/2/layout/IconLabelList"/>
    <dgm:cxn modelId="{6D234AD5-E453-4074-94B7-0ED332566B52}" type="presParOf" srcId="{09EAAF4B-3777-4828-AB02-B5B1C4B90D8A}" destId="{2BDAA684-33D8-42F5-81B7-42E9525CBDDB}" srcOrd="2" destOrd="0" presId="urn:microsoft.com/office/officeart/2018/2/layout/IconLabelList"/>
    <dgm:cxn modelId="{DBD204AF-70AD-4D34-A156-E8E775564695}" type="presParOf" srcId="{A88A960C-DEA6-424E-BCF1-303E92EAF2B5}" destId="{2792D128-1B89-4DAE-9358-100949E7EEE8}" srcOrd="1" destOrd="0" presId="urn:microsoft.com/office/officeart/2018/2/layout/IconLabelList"/>
    <dgm:cxn modelId="{81E5F155-BCB3-4F31-B54C-596355C061E0}" type="presParOf" srcId="{A88A960C-DEA6-424E-BCF1-303E92EAF2B5}" destId="{9757FC8A-5DB8-44DE-9EC6-EB2F403A4F59}" srcOrd="2" destOrd="0" presId="urn:microsoft.com/office/officeart/2018/2/layout/IconLabelList"/>
    <dgm:cxn modelId="{4DEA22F2-9B40-4A9A-8ADB-A8F2D7C04C2E}" type="presParOf" srcId="{9757FC8A-5DB8-44DE-9EC6-EB2F403A4F59}" destId="{E83D0976-84E3-4009-96A8-49EEFA390DBF}" srcOrd="0" destOrd="0" presId="urn:microsoft.com/office/officeart/2018/2/layout/IconLabelList"/>
    <dgm:cxn modelId="{A04A876A-93F8-4294-A14A-025BA2A372A2}" type="presParOf" srcId="{9757FC8A-5DB8-44DE-9EC6-EB2F403A4F59}" destId="{844CDADC-DE9A-48C0-B087-0A5BAFB1A56D}" srcOrd="1" destOrd="0" presId="urn:microsoft.com/office/officeart/2018/2/layout/IconLabelList"/>
    <dgm:cxn modelId="{F4D9A19A-1914-4B99-8DEE-0A015EE11B15}" type="presParOf" srcId="{9757FC8A-5DB8-44DE-9EC6-EB2F403A4F59}" destId="{096AB3CE-8767-4CFD-B05B-6EA4179367EB}" srcOrd="2" destOrd="0" presId="urn:microsoft.com/office/officeart/2018/2/layout/IconLabelList"/>
    <dgm:cxn modelId="{C4F04335-5FF3-4A63-9F9B-0B7639C8371A}" type="presParOf" srcId="{A88A960C-DEA6-424E-BCF1-303E92EAF2B5}" destId="{C928D1EB-8E63-4D9F-A4F0-A88A6369D96C}" srcOrd="3" destOrd="0" presId="urn:microsoft.com/office/officeart/2018/2/layout/IconLabelList"/>
    <dgm:cxn modelId="{3DB966A3-0C69-48CE-815F-D3E7A41BBCC3}" type="presParOf" srcId="{A88A960C-DEA6-424E-BCF1-303E92EAF2B5}" destId="{D61681BC-30D1-4782-B53E-5D9673A5ED28}" srcOrd="4" destOrd="0" presId="urn:microsoft.com/office/officeart/2018/2/layout/IconLabelList"/>
    <dgm:cxn modelId="{5A5E6E4B-C2EE-4FDE-8A94-FFAF515CD4FF}" type="presParOf" srcId="{D61681BC-30D1-4782-B53E-5D9673A5ED28}" destId="{533FB25B-1D16-4DB6-B0CE-CE5E52B93712}" srcOrd="0" destOrd="0" presId="urn:microsoft.com/office/officeart/2018/2/layout/IconLabelList"/>
    <dgm:cxn modelId="{30B82C7F-1873-4D7D-8763-BBA268E384A8}" type="presParOf" srcId="{D61681BC-30D1-4782-B53E-5D9673A5ED28}" destId="{2AA43A79-F6D6-4731-A595-BB4C8EFD3A8E}" srcOrd="1" destOrd="0" presId="urn:microsoft.com/office/officeart/2018/2/layout/IconLabelList"/>
    <dgm:cxn modelId="{1E7DBCA1-A03C-4270-AA5F-1172F0525B9A}" type="presParOf" srcId="{D61681BC-30D1-4782-B53E-5D9673A5ED28}" destId="{9A1187F8-CD58-4717-BD81-CD4A9537450B}"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81DE6F-35ED-704B-B748-DE4ADB05759D}">
      <dsp:nvSpPr>
        <dsp:cNvPr id="0" name=""/>
        <dsp:cNvSpPr/>
      </dsp:nvSpPr>
      <dsp:spPr>
        <a:xfrm>
          <a:off x="0" y="531"/>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92AB43B-CD79-3E40-A9A2-C18F4728D759}">
      <dsp:nvSpPr>
        <dsp:cNvPr id="0" name=""/>
        <dsp:cNvSpPr/>
      </dsp:nvSpPr>
      <dsp:spPr>
        <a:xfrm>
          <a:off x="0" y="531"/>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r>
            <a:rPr lang="cs-CZ" sz="4000" kern="1200"/>
            <a:t>Co jsou to sociální sítě?</a:t>
          </a:r>
          <a:endParaRPr lang="en-US" sz="4000" kern="1200"/>
        </a:p>
      </dsp:txBody>
      <dsp:txXfrm>
        <a:off x="0" y="531"/>
        <a:ext cx="10515600" cy="870055"/>
      </dsp:txXfrm>
    </dsp:sp>
    <dsp:sp modelId="{AE3A9A28-D64A-B349-A8A0-A78266D94217}">
      <dsp:nvSpPr>
        <dsp:cNvPr id="0" name=""/>
        <dsp:cNvSpPr/>
      </dsp:nvSpPr>
      <dsp:spPr>
        <a:xfrm>
          <a:off x="0" y="870586"/>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76BC9D4-0E25-7F47-B4B7-2FF1FFB0F65D}">
      <dsp:nvSpPr>
        <dsp:cNvPr id="0" name=""/>
        <dsp:cNvSpPr/>
      </dsp:nvSpPr>
      <dsp:spPr>
        <a:xfrm>
          <a:off x="0" y="870586"/>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r>
            <a:rPr lang="cs-CZ" sz="4000" kern="1200"/>
            <a:t>Nejznámější / nejpoužívanější sociální sítě.</a:t>
          </a:r>
          <a:endParaRPr lang="en-US" sz="4000" kern="1200"/>
        </a:p>
      </dsp:txBody>
      <dsp:txXfrm>
        <a:off x="0" y="870586"/>
        <a:ext cx="10515600" cy="870055"/>
      </dsp:txXfrm>
    </dsp:sp>
    <dsp:sp modelId="{2249BC17-97EE-504A-987E-A45FE062D22B}">
      <dsp:nvSpPr>
        <dsp:cNvPr id="0" name=""/>
        <dsp:cNvSpPr/>
      </dsp:nvSpPr>
      <dsp:spPr>
        <a:xfrm>
          <a:off x="0" y="1740641"/>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0C23737-3F5E-DF4D-AD4D-9AFB6F3A5954}">
      <dsp:nvSpPr>
        <dsp:cNvPr id="0" name=""/>
        <dsp:cNvSpPr/>
      </dsp:nvSpPr>
      <dsp:spPr>
        <a:xfrm>
          <a:off x="0" y="1740641"/>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r>
            <a:rPr lang="cs-CZ" sz="4000" kern="1200"/>
            <a:t>Soukromí na sociálních sítích.</a:t>
          </a:r>
          <a:endParaRPr lang="en-US" sz="4000" kern="1200"/>
        </a:p>
      </dsp:txBody>
      <dsp:txXfrm>
        <a:off x="0" y="1740641"/>
        <a:ext cx="10515600" cy="870055"/>
      </dsp:txXfrm>
    </dsp:sp>
    <dsp:sp modelId="{DA0DDD4F-1C61-5A43-B0CF-1159C2797397}">
      <dsp:nvSpPr>
        <dsp:cNvPr id="0" name=""/>
        <dsp:cNvSpPr/>
      </dsp:nvSpPr>
      <dsp:spPr>
        <a:xfrm>
          <a:off x="0" y="2610696"/>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5376CE1-7F77-9341-890D-8E7E8469A581}">
      <dsp:nvSpPr>
        <dsp:cNvPr id="0" name=""/>
        <dsp:cNvSpPr/>
      </dsp:nvSpPr>
      <dsp:spPr>
        <a:xfrm>
          <a:off x="0" y="2610696"/>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r>
            <a:rPr lang="cs-CZ" sz="4000" kern="1200" dirty="0"/>
            <a:t>Jak poznat falešný profil?</a:t>
          </a:r>
          <a:endParaRPr lang="en-US" sz="4000" kern="1200" dirty="0"/>
        </a:p>
      </dsp:txBody>
      <dsp:txXfrm>
        <a:off x="0" y="2610696"/>
        <a:ext cx="10515600" cy="870055"/>
      </dsp:txXfrm>
    </dsp:sp>
    <dsp:sp modelId="{67496CE9-481C-BA4A-A21B-9B18A3017475}">
      <dsp:nvSpPr>
        <dsp:cNvPr id="0" name=""/>
        <dsp:cNvSpPr/>
      </dsp:nvSpPr>
      <dsp:spPr>
        <a:xfrm>
          <a:off x="0" y="3480751"/>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7CC337-CD17-934D-B58C-59E8E937411E}">
      <dsp:nvSpPr>
        <dsp:cNvPr id="0" name=""/>
        <dsp:cNvSpPr/>
      </dsp:nvSpPr>
      <dsp:spPr>
        <a:xfrm>
          <a:off x="0" y="3480751"/>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r>
            <a:rPr lang="cs-CZ" sz="4000" kern="1200"/>
            <a:t>Bezpečné heslo.</a:t>
          </a:r>
          <a:endParaRPr lang="en-US" sz="4000" kern="1200"/>
        </a:p>
      </dsp:txBody>
      <dsp:txXfrm>
        <a:off x="0" y="3480751"/>
        <a:ext cx="10515600" cy="8700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BE6AFD-C534-4312-93AB-5450BC0F17B3}">
      <dsp:nvSpPr>
        <dsp:cNvPr id="0" name=""/>
        <dsp:cNvSpPr/>
      </dsp:nvSpPr>
      <dsp:spPr>
        <a:xfrm>
          <a:off x="1212569" y="987197"/>
          <a:ext cx="1300252" cy="130025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87640E2-C060-4A80-87F5-AE70C5E3B737}">
      <dsp:nvSpPr>
        <dsp:cNvPr id="0" name=""/>
        <dsp:cNvSpPr/>
      </dsp:nvSpPr>
      <dsp:spPr>
        <a:xfrm>
          <a:off x="417971" y="2644140"/>
          <a:ext cx="28894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pPr>
          <a:r>
            <a:rPr lang="cs-CZ" sz="1500" kern="1200"/>
            <a:t>Internetová služba, která umožňuje tvorbu uživatelských profilů.</a:t>
          </a:r>
          <a:endParaRPr lang="en-US" sz="1500" kern="1200"/>
        </a:p>
      </dsp:txBody>
      <dsp:txXfrm>
        <a:off x="417971" y="2644140"/>
        <a:ext cx="2889450" cy="720000"/>
      </dsp:txXfrm>
    </dsp:sp>
    <dsp:sp modelId="{7AAE6A5D-8FA9-425A-8454-DF7F9DC57D8A}">
      <dsp:nvSpPr>
        <dsp:cNvPr id="0" name=""/>
        <dsp:cNvSpPr/>
      </dsp:nvSpPr>
      <dsp:spPr>
        <a:xfrm>
          <a:off x="4607673" y="987197"/>
          <a:ext cx="1300252" cy="130025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BB5D51-938B-4391-9FBE-4BF308ED80DF}">
      <dsp:nvSpPr>
        <dsp:cNvPr id="0" name=""/>
        <dsp:cNvSpPr/>
      </dsp:nvSpPr>
      <dsp:spPr>
        <a:xfrm>
          <a:off x="3813075" y="2644140"/>
          <a:ext cx="28894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pPr>
          <a:r>
            <a:rPr lang="cs-CZ" sz="1500" kern="1200"/>
            <a:t>Prostor pro sdílení fotografií, myšlenek, pocitů, koníčků.</a:t>
          </a:r>
          <a:endParaRPr lang="en-US" sz="1500" kern="1200"/>
        </a:p>
      </dsp:txBody>
      <dsp:txXfrm>
        <a:off x="3813075" y="2644140"/>
        <a:ext cx="2889450" cy="720000"/>
      </dsp:txXfrm>
    </dsp:sp>
    <dsp:sp modelId="{54CF7918-6FC9-41D6-8DD7-6843AC12E62F}">
      <dsp:nvSpPr>
        <dsp:cNvPr id="0" name=""/>
        <dsp:cNvSpPr/>
      </dsp:nvSpPr>
      <dsp:spPr>
        <a:xfrm>
          <a:off x="8002777" y="987197"/>
          <a:ext cx="1300252" cy="130025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60FAD64-BB09-4B59-B309-EF127A54C217}">
      <dsp:nvSpPr>
        <dsp:cNvPr id="0" name=""/>
        <dsp:cNvSpPr/>
      </dsp:nvSpPr>
      <dsp:spPr>
        <a:xfrm>
          <a:off x="7208178" y="2644140"/>
          <a:ext cx="28894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pPr>
          <a:r>
            <a:rPr lang="cs-CZ" sz="1500" kern="1200"/>
            <a:t>Možnost komunikovat s kýmkoliv, ať je daný člověk kdekoliv.</a:t>
          </a:r>
          <a:endParaRPr lang="en-US" sz="1500" kern="1200"/>
        </a:p>
      </dsp:txBody>
      <dsp:txXfrm>
        <a:off x="7208178" y="2644140"/>
        <a:ext cx="2889450" cy="720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B98116-21E6-4EF9-AB1B-D87C1E2724AE}">
      <dsp:nvSpPr>
        <dsp:cNvPr id="0" name=""/>
        <dsp:cNvSpPr/>
      </dsp:nvSpPr>
      <dsp:spPr>
        <a:xfrm>
          <a:off x="1212569" y="987197"/>
          <a:ext cx="1300252" cy="130025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BDAA684-33D8-42F5-81B7-42E9525CBDDB}">
      <dsp:nvSpPr>
        <dsp:cNvPr id="0" name=""/>
        <dsp:cNvSpPr/>
      </dsp:nvSpPr>
      <dsp:spPr>
        <a:xfrm>
          <a:off x="417971" y="2644140"/>
          <a:ext cx="28894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cs-CZ" sz="2000" kern="1200"/>
            <a:t>Profilová nebo ostatní fotografie.</a:t>
          </a:r>
          <a:endParaRPr lang="en-US" sz="2000" kern="1200"/>
        </a:p>
      </dsp:txBody>
      <dsp:txXfrm>
        <a:off x="417971" y="2644140"/>
        <a:ext cx="2889450" cy="720000"/>
      </dsp:txXfrm>
    </dsp:sp>
    <dsp:sp modelId="{E83D0976-84E3-4009-96A8-49EEFA390DBF}">
      <dsp:nvSpPr>
        <dsp:cNvPr id="0" name=""/>
        <dsp:cNvSpPr/>
      </dsp:nvSpPr>
      <dsp:spPr>
        <a:xfrm>
          <a:off x="4607673" y="987197"/>
          <a:ext cx="1300252" cy="130025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96AB3CE-8767-4CFD-B05B-6EA4179367EB}">
      <dsp:nvSpPr>
        <dsp:cNvPr id="0" name=""/>
        <dsp:cNvSpPr/>
      </dsp:nvSpPr>
      <dsp:spPr>
        <a:xfrm>
          <a:off x="3813075" y="2644140"/>
          <a:ext cx="28894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cs-CZ" sz="2000" kern="1200"/>
            <a:t>Informace na profilu.</a:t>
          </a:r>
          <a:endParaRPr lang="en-US" sz="2000" kern="1200"/>
        </a:p>
      </dsp:txBody>
      <dsp:txXfrm>
        <a:off x="3813075" y="2644140"/>
        <a:ext cx="2889450" cy="720000"/>
      </dsp:txXfrm>
    </dsp:sp>
    <dsp:sp modelId="{533FB25B-1D16-4DB6-B0CE-CE5E52B93712}">
      <dsp:nvSpPr>
        <dsp:cNvPr id="0" name=""/>
        <dsp:cNvSpPr/>
      </dsp:nvSpPr>
      <dsp:spPr>
        <a:xfrm>
          <a:off x="8002777" y="987197"/>
          <a:ext cx="1300252" cy="130025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A1187F8-CD58-4717-BD81-CD4A9537450B}">
      <dsp:nvSpPr>
        <dsp:cNvPr id="0" name=""/>
        <dsp:cNvSpPr/>
      </dsp:nvSpPr>
      <dsp:spPr>
        <a:xfrm>
          <a:off x="7208178" y="2644140"/>
          <a:ext cx="28894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cs-CZ" sz="2000" kern="1200"/>
            <a:t>Datum založení / přidání se na sociální síť.</a:t>
          </a:r>
          <a:endParaRPr lang="en-US" sz="2000" kern="1200"/>
        </a:p>
      </dsp:txBody>
      <dsp:txXfrm>
        <a:off x="7208178" y="2644140"/>
        <a:ext cx="2889450" cy="720000"/>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33D60-4E8C-004B-B0AA-A31917ECEF16}" type="datetimeFigureOut">
              <a:rPr lang="cs-CZ" smtClean="0"/>
              <a:t>12.05.2021</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6B2575-486E-E443-80B4-5BAB7CE1F7C8}" type="slidenum">
              <a:rPr lang="cs-CZ" smtClean="0"/>
              <a:t>‹#›</a:t>
            </a:fld>
            <a:endParaRPr lang="cs-CZ"/>
          </a:p>
        </p:txBody>
      </p:sp>
    </p:spTree>
    <p:extLst>
      <p:ext uri="{BB962C8B-B14F-4D97-AF65-F5344CB8AC3E}">
        <p14:creationId xmlns:p14="http://schemas.microsoft.com/office/powerpoint/2010/main" val="39147774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a:solidFill>
                  <a:schemeClr val="tx1"/>
                </a:solidFill>
                <a:effectLst/>
                <a:latin typeface="+mn-lt"/>
                <a:ea typeface="+mn-ea"/>
                <a:cs typeface="+mn-cs"/>
              </a:rPr>
              <a:t>Sociální sítě nabízí spoustu možností, jak se projevit, například nabízí prostor pro sdílení fotografií, videí, obsahu a dalších aktivit. Obsah sociálních sítí tvoří její uživatelé tím, že sdílí své příspěvky, vytvářejí diskusní fóra na různá témata. Díky možnostem zaměření se na určité téma ve fórech, nebo skupinách například </a:t>
            </a:r>
            <a:br>
              <a:rPr lang="cs-CZ" sz="1200" kern="1200" dirty="0">
                <a:solidFill>
                  <a:schemeClr val="tx1"/>
                </a:solidFill>
                <a:effectLst/>
                <a:latin typeface="+mn-lt"/>
                <a:ea typeface="+mn-ea"/>
                <a:cs typeface="+mn-cs"/>
              </a:rPr>
            </a:br>
            <a:r>
              <a:rPr lang="cs-CZ" sz="1200" kern="1200" dirty="0">
                <a:solidFill>
                  <a:schemeClr val="tx1"/>
                </a:solidFill>
                <a:effectLst/>
                <a:latin typeface="+mn-lt"/>
                <a:ea typeface="+mn-ea"/>
                <a:cs typeface="+mn-cs"/>
              </a:rPr>
              <a:t>na </a:t>
            </a:r>
            <a:r>
              <a:rPr lang="cs-CZ" sz="1200" kern="1200" dirty="0" err="1">
                <a:solidFill>
                  <a:schemeClr val="tx1"/>
                </a:solidFill>
                <a:effectLst/>
                <a:latin typeface="+mn-lt"/>
                <a:ea typeface="+mn-ea"/>
                <a:cs typeface="+mn-cs"/>
              </a:rPr>
              <a:t>Facebooku</a:t>
            </a:r>
            <a:r>
              <a:rPr lang="cs-CZ" sz="1200" kern="1200" dirty="0">
                <a:solidFill>
                  <a:schemeClr val="tx1"/>
                </a:solidFill>
                <a:effectLst/>
                <a:latin typeface="+mn-lt"/>
                <a:ea typeface="+mn-ea"/>
                <a:cs typeface="+mn-cs"/>
              </a:rPr>
              <a:t>, se lidé se společnými zájmy shlukují, komunikují a předávají si rady a tipy.</a:t>
            </a:r>
            <a:r>
              <a:rPr lang="cs-CZ" dirty="0">
                <a:effectLst/>
              </a:rPr>
              <a:t> </a:t>
            </a:r>
          </a:p>
          <a:p>
            <a:endParaRPr lang="cs-CZ" dirty="0"/>
          </a:p>
        </p:txBody>
      </p:sp>
      <p:sp>
        <p:nvSpPr>
          <p:cNvPr id="4" name="Zástupný symbol pro číslo snímku 3"/>
          <p:cNvSpPr>
            <a:spLocks noGrp="1"/>
          </p:cNvSpPr>
          <p:nvPr>
            <p:ph type="sldNum" sz="quarter" idx="5"/>
          </p:nvPr>
        </p:nvSpPr>
        <p:spPr/>
        <p:txBody>
          <a:bodyPr/>
          <a:lstStyle/>
          <a:p>
            <a:fld id="{3C6B2575-486E-E443-80B4-5BAB7CE1F7C8}" type="slidenum">
              <a:rPr lang="cs-CZ" smtClean="0"/>
              <a:t>3</a:t>
            </a:fld>
            <a:endParaRPr lang="cs-CZ"/>
          </a:p>
        </p:txBody>
      </p:sp>
    </p:spTree>
    <p:extLst>
      <p:ext uri="{BB962C8B-B14F-4D97-AF65-F5344CB8AC3E}">
        <p14:creationId xmlns:p14="http://schemas.microsoft.com/office/powerpoint/2010/main" val="3221809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Nejznámější sociální sítí na světě je bezesporu </a:t>
            </a:r>
            <a:r>
              <a:rPr lang="cs-CZ" dirty="0" err="1"/>
              <a:t>Facebook</a:t>
            </a:r>
            <a:r>
              <a:rPr lang="cs-CZ" dirty="0"/>
              <a:t>, který propojuje více než dvě miliardy uživatelů. </a:t>
            </a:r>
          </a:p>
          <a:p>
            <a:r>
              <a:rPr lang="cs-CZ" dirty="0"/>
              <a:t>Na </a:t>
            </a:r>
            <a:r>
              <a:rPr lang="cs-CZ" dirty="0" err="1"/>
              <a:t>Facebooku</a:t>
            </a:r>
            <a:r>
              <a:rPr lang="cs-CZ" dirty="0"/>
              <a:t> můžeme sdílet fotky, svoje myšlenky, pocity, koníčky. Tím, že jednoduše přidáme status. </a:t>
            </a:r>
          </a:p>
          <a:p>
            <a:r>
              <a:rPr lang="cs-CZ" dirty="0"/>
              <a:t>Výhodou </a:t>
            </a:r>
            <a:r>
              <a:rPr lang="cs-CZ" dirty="0" err="1"/>
              <a:t>Facebooku</a:t>
            </a:r>
            <a:r>
              <a:rPr lang="cs-CZ" dirty="0"/>
              <a:t> je také to, že umožňuje tvořit skupiny lidí se stejnými zájmy nebo koníčky. V těchto skupinách se na dané téma diskutuje, přispěvovatelé si různě radí nebo předávají další informace o svém zájmu. V těchto skupinách se však také může skrývat nebezpečí anonymních nebo falešných profilů. Tyto falešné profily mohou sbírat informace o </a:t>
            </a:r>
            <a:r>
              <a:rPr lang="cs-CZ" dirty="0" err="1"/>
              <a:t>uživatelých</a:t>
            </a:r>
            <a:r>
              <a:rPr lang="cs-CZ" dirty="0"/>
              <a:t> skupin a tyto informace následně využít ke svému prospěchu.</a:t>
            </a:r>
          </a:p>
        </p:txBody>
      </p:sp>
      <p:sp>
        <p:nvSpPr>
          <p:cNvPr id="4" name="Zástupný symbol pro číslo snímku 3"/>
          <p:cNvSpPr>
            <a:spLocks noGrp="1"/>
          </p:cNvSpPr>
          <p:nvPr>
            <p:ph type="sldNum" sz="quarter" idx="5"/>
          </p:nvPr>
        </p:nvSpPr>
        <p:spPr/>
        <p:txBody>
          <a:bodyPr/>
          <a:lstStyle/>
          <a:p>
            <a:fld id="{3C6B2575-486E-E443-80B4-5BAB7CE1F7C8}" type="slidenum">
              <a:rPr lang="cs-CZ" smtClean="0"/>
              <a:t>4</a:t>
            </a:fld>
            <a:endParaRPr lang="cs-CZ"/>
          </a:p>
        </p:txBody>
      </p:sp>
    </p:spTree>
    <p:extLst>
      <p:ext uri="{BB962C8B-B14F-4D97-AF65-F5344CB8AC3E}">
        <p14:creationId xmlns:p14="http://schemas.microsoft.com/office/powerpoint/2010/main" val="28774503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V ČR </a:t>
            </a:r>
            <a:r>
              <a:rPr lang="cs-CZ" dirty="0" err="1"/>
              <a:t>Instagram</a:t>
            </a:r>
            <a:r>
              <a:rPr lang="cs-CZ" dirty="0"/>
              <a:t> využívá téměř 3 miliony uživatelů. Tato sociální síť si velmi rychle získala oblibu. Původně byl </a:t>
            </a:r>
            <a:r>
              <a:rPr lang="cs-CZ" dirty="0" err="1"/>
              <a:t>Instagram</a:t>
            </a:r>
            <a:r>
              <a:rPr lang="cs-CZ" dirty="0"/>
              <a:t> zaměřen na rychlé sdílení fotografií, které bylo i velmi jednoduché, fotografie se dali jednoduše upravit přímo v aplikaci.</a:t>
            </a:r>
          </a:p>
          <a:p>
            <a:r>
              <a:rPr lang="cs-CZ" dirty="0" err="1"/>
              <a:t>Instagram</a:t>
            </a:r>
            <a:r>
              <a:rPr lang="cs-CZ" dirty="0"/>
              <a:t> spadá po </a:t>
            </a:r>
            <a:r>
              <a:rPr lang="cs-CZ" dirty="0" err="1"/>
              <a:t>Facebook</a:t>
            </a:r>
            <a:r>
              <a:rPr lang="cs-CZ" dirty="0"/>
              <a:t>, který jej koupil. Na </a:t>
            </a:r>
            <a:r>
              <a:rPr lang="cs-CZ" dirty="0" err="1"/>
              <a:t>Instagramu</a:t>
            </a:r>
            <a:r>
              <a:rPr lang="cs-CZ" dirty="0"/>
              <a:t> najdeme také funkci tzv. </a:t>
            </a:r>
            <a:r>
              <a:rPr lang="cs-CZ" dirty="0" err="1"/>
              <a:t>stories</a:t>
            </a:r>
            <a:r>
              <a:rPr lang="cs-CZ" dirty="0"/>
              <a:t>, což znamená sdílet fotografie pouze na 24 h. uživatelé tímto mohou mít pocit falešného bezpečí tím, že pokud sdílí fotografii nebo krátké video, která sama od sebe za 24 hodin zmizí, tak je všechno v pořádku a po 24 hodinách již toto nikdo neuvidí. Jenže bohužel, co je jednou na internetu tam již vždy zůstane. Člověk nikdy neví, zda některý z jeho sledovatelů fotografii </a:t>
            </a:r>
            <a:r>
              <a:rPr lang="cs-CZ" dirty="0" err="1"/>
              <a:t>nevyscreenoval</a:t>
            </a:r>
            <a:r>
              <a:rPr lang="cs-CZ" dirty="0"/>
              <a:t> nebo si nenahrál obrazovku při prohlížení těchto </a:t>
            </a:r>
            <a:r>
              <a:rPr lang="cs-CZ" dirty="0" err="1"/>
              <a:t>storie</a:t>
            </a:r>
            <a:r>
              <a:rPr lang="cs-CZ" dirty="0"/>
              <a:t>. </a:t>
            </a:r>
          </a:p>
        </p:txBody>
      </p:sp>
      <p:sp>
        <p:nvSpPr>
          <p:cNvPr id="4" name="Zástupný symbol pro číslo snímku 3"/>
          <p:cNvSpPr>
            <a:spLocks noGrp="1"/>
          </p:cNvSpPr>
          <p:nvPr>
            <p:ph type="sldNum" sz="quarter" idx="5"/>
          </p:nvPr>
        </p:nvSpPr>
        <p:spPr/>
        <p:txBody>
          <a:bodyPr/>
          <a:lstStyle/>
          <a:p>
            <a:fld id="{3C6B2575-486E-E443-80B4-5BAB7CE1F7C8}" type="slidenum">
              <a:rPr lang="cs-CZ" smtClean="0"/>
              <a:t>5</a:t>
            </a:fld>
            <a:endParaRPr lang="cs-CZ"/>
          </a:p>
        </p:txBody>
      </p:sp>
    </p:spTree>
    <p:extLst>
      <p:ext uri="{BB962C8B-B14F-4D97-AF65-F5344CB8AC3E}">
        <p14:creationId xmlns:p14="http://schemas.microsoft.com/office/powerpoint/2010/main" val="1464940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err="1"/>
              <a:t>Twitter</a:t>
            </a:r>
            <a:r>
              <a:rPr lang="cs-CZ" dirty="0"/>
              <a:t> je známou sociální sítí, která je založena na principu sdílení krátkých zpráv, které mají maximálně 280 znaků.</a:t>
            </a:r>
          </a:p>
          <a:p>
            <a:r>
              <a:rPr lang="cs-CZ" dirty="0" err="1"/>
              <a:t>Snpachat</a:t>
            </a:r>
            <a:r>
              <a:rPr lang="cs-CZ" dirty="0"/>
              <a:t> naopak funguje na principu posílání videí nebo fotek, které po shlédnutí daným uživatelem zmizí.</a:t>
            </a:r>
          </a:p>
          <a:p>
            <a:r>
              <a:rPr lang="cs-CZ" dirty="0" err="1"/>
              <a:t>TikTok</a:t>
            </a:r>
            <a:r>
              <a:rPr lang="cs-CZ" dirty="0"/>
              <a:t> je sociální síť zaměřená na tvorbu a sdílení videí. </a:t>
            </a:r>
            <a:r>
              <a:rPr lang="cs-CZ" dirty="0" err="1"/>
              <a:t>TikTok</a:t>
            </a:r>
            <a:r>
              <a:rPr lang="cs-CZ" dirty="0"/>
              <a:t> každý měsíc využívá více jak 800 milionů uživatelů.</a:t>
            </a:r>
          </a:p>
          <a:p>
            <a:endParaRPr lang="cs-CZ" dirty="0"/>
          </a:p>
        </p:txBody>
      </p:sp>
      <p:sp>
        <p:nvSpPr>
          <p:cNvPr id="4" name="Zástupný symbol pro číslo snímku 3"/>
          <p:cNvSpPr>
            <a:spLocks noGrp="1"/>
          </p:cNvSpPr>
          <p:nvPr>
            <p:ph type="sldNum" sz="quarter" idx="5"/>
          </p:nvPr>
        </p:nvSpPr>
        <p:spPr/>
        <p:txBody>
          <a:bodyPr/>
          <a:lstStyle/>
          <a:p>
            <a:fld id="{3C6B2575-486E-E443-80B4-5BAB7CE1F7C8}" type="slidenum">
              <a:rPr lang="cs-CZ" smtClean="0"/>
              <a:t>6</a:t>
            </a:fld>
            <a:endParaRPr lang="cs-CZ"/>
          </a:p>
        </p:txBody>
      </p:sp>
    </p:spTree>
    <p:extLst>
      <p:ext uri="{BB962C8B-B14F-4D97-AF65-F5344CB8AC3E}">
        <p14:creationId xmlns:p14="http://schemas.microsoft.com/office/powerpoint/2010/main" val="25848988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Nyní si ukážeme, jak si nastavit soukromí na jedné z největších sociálních sítích, na </a:t>
            </a:r>
            <a:r>
              <a:rPr lang="cs-CZ" dirty="0" err="1"/>
              <a:t>Facebooku</a:t>
            </a:r>
            <a:r>
              <a:rPr lang="cs-CZ" dirty="0"/>
              <a:t>. </a:t>
            </a:r>
          </a:p>
          <a:p>
            <a:r>
              <a:rPr lang="cs-CZ" dirty="0"/>
              <a:t>Přihlásíme se ke svému účtu na FB přes webový prohlížeč. V pravém horním rohu klikneme na šipku, která nám rozbalí nabídku. V této nabídce vybereme možnost NASTAVENÍ A SOUKROMÍ.</a:t>
            </a:r>
          </a:p>
          <a:p>
            <a:r>
              <a:rPr lang="cs-CZ" dirty="0"/>
              <a:t>Následně si přímo v nastavení můžeme konkrétně nastavit, co potřebujeme. Výbornou vychytávkou je i PROHLÍDKA SOUKROMÍ, což nám ukáže velmi jednoduše, která nastavení máme a čemu je potřeba třeba věnovat pozornost.</a:t>
            </a:r>
          </a:p>
          <a:p>
            <a:r>
              <a:rPr lang="cs-CZ" dirty="0"/>
              <a:t>V PŘEHLEDU SOUKROMÍ s i nastavíme své preference. </a:t>
            </a:r>
          </a:p>
        </p:txBody>
      </p:sp>
      <p:sp>
        <p:nvSpPr>
          <p:cNvPr id="4" name="Zástupný symbol pro číslo snímku 3"/>
          <p:cNvSpPr>
            <a:spLocks noGrp="1"/>
          </p:cNvSpPr>
          <p:nvPr>
            <p:ph type="sldNum" sz="quarter" idx="5"/>
          </p:nvPr>
        </p:nvSpPr>
        <p:spPr/>
        <p:txBody>
          <a:bodyPr/>
          <a:lstStyle/>
          <a:p>
            <a:fld id="{EC2E9064-F233-3243-8973-2CA2C0EBC328}" type="slidenum">
              <a:rPr lang="cs-CZ" smtClean="0"/>
              <a:t>7</a:t>
            </a:fld>
            <a:endParaRPr lang="cs-CZ"/>
          </a:p>
        </p:txBody>
      </p:sp>
    </p:spTree>
    <p:extLst>
      <p:ext uri="{BB962C8B-B14F-4D97-AF65-F5344CB8AC3E}">
        <p14:creationId xmlns:p14="http://schemas.microsoft.com/office/powerpoint/2010/main" val="31048109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Jak poznáme, že je profilová fotografie falešná? Nebo jakákoliv jiná fotka, kterou dotyčný sdílí na svém profilu? Velmi jednoduše, zkopírujeme fotku do Google, který nám pomůže odhalit falešnou fotografii. Falešné profily většinou berou fotky právě z Google nebo z jiných vyhledávačů a obrázkových bank, které lze snadno vyhledat.</a:t>
            </a:r>
          </a:p>
          <a:p>
            <a:r>
              <a:rPr lang="cs-CZ" dirty="0"/>
              <a:t>Projděte si důkladně informace o profilu, jsou až moc dokonalé? Je tam spousta informací, které se s vámi ztotožňují (zájmy, koníčky, bydliště)? Nebo naopak minimum vyplněných informací.</a:t>
            </a:r>
          </a:p>
          <a:p>
            <a:r>
              <a:rPr lang="cs-CZ" dirty="0"/>
              <a:t>Pokud je profil vytvořen před pár dny či týdny, je velká pravděpodobnost, že se může jednat o falešný profil.  </a:t>
            </a:r>
          </a:p>
        </p:txBody>
      </p:sp>
      <p:sp>
        <p:nvSpPr>
          <p:cNvPr id="4" name="Zástupný symbol pro číslo snímku 3"/>
          <p:cNvSpPr>
            <a:spLocks noGrp="1"/>
          </p:cNvSpPr>
          <p:nvPr>
            <p:ph type="sldNum" sz="quarter" idx="5"/>
          </p:nvPr>
        </p:nvSpPr>
        <p:spPr/>
        <p:txBody>
          <a:bodyPr/>
          <a:lstStyle/>
          <a:p>
            <a:fld id="{3C6B2575-486E-E443-80B4-5BAB7CE1F7C8}" type="slidenum">
              <a:rPr lang="cs-CZ" smtClean="0"/>
              <a:t>8</a:t>
            </a:fld>
            <a:endParaRPr lang="cs-CZ"/>
          </a:p>
        </p:txBody>
      </p:sp>
    </p:spTree>
    <p:extLst>
      <p:ext uri="{BB962C8B-B14F-4D97-AF65-F5344CB8AC3E}">
        <p14:creationId xmlns:p14="http://schemas.microsoft.com/office/powerpoint/2010/main" val="10427589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Prolomit heslo v dnešní době není nic složitého. Pokud si nastavíte heslo jméno svého domácí mazlíčka, ten kdo vás zná je schopný během pár minut heslo prolomit a dostat se ke všem vašim údajům.</a:t>
            </a:r>
          </a:p>
          <a:p>
            <a:r>
              <a:rPr lang="cs-CZ" dirty="0"/>
              <a:t>Opravdu silné heslo by mělo mít aspoň 15 znaků, obsahovat malá a velká písmena a speciální znaky. Často se doporučuju sestavit si nějakou větu a z ní následně heslo vytvořit tak, abyste byli schopní si ho zapamatovat, ale tak aby nebylo jednoduché na prolomení a pro člověka, který nezná původní větu se heslo tváří jen jako náhodná písmena, čísla a znaky.</a:t>
            </a:r>
          </a:p>
          <a:p>
            <a:r>
              <a:rPr lang="cs-CZ" dirty="0"/>
              <a:t>Heslo si také můžete nechat automaticky vygenerovat náhodným generátorem hesel, ale je potřeba abyste si heslo byli schopni zapamatovat. </a:t>
            </a:r>
          </a:p>
          <a:p>
            <a:r>
              <a:rPr lang="cs-CZ" dirty="0"/>
              <a:t>Ověření, zda je heslo silné lze také provést online.</a:t>
            </a:r>
          </a:p>
        </p:txBody>
      </p:sp>
      <p:sp>
        <p:nvSpPr>
          <p:cNvPr id="4" name="Zástupný symbol pro číslo snímku 3"/>
          <p:cNvSpPr>
            <a:spLocks noGrp="1"/>
          </p:cNvSpPr>
          <p:nvPr>
            <p:ph type="sldNum" sz="quarter" idx="5"/>
          </p:nvPr>
        </p:nvSpPr>
        <p:spPr/>
        <p:txBody>
          <a:bodyPr/>
          <a:lstStyle/>
          <a:p>
            <a:fld id="{F41F4F0A-C15E-C14B-B299-0CB8965D6402}" type="slidenum">
              <a:rPr lang="cs-CZ" smtClean="0"/>
              <a:t>9</a:t>
            </a:fld>
            <a:endParaRPr lang="cs-CZ"/>
          </a:p>
        </p:txBody>
      </p:sp>
    </p:spTree>
    <p:extLst>
      <p:ext uri="{BB962C8B-B14F-4D97-AF65-F5344CB8AC3E}">
        <p14:creationId xmlns:p14="http://schemas.microsoft.com/office/powerpoint/2010/main" val="1836286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EF58D-B62B-40BB-83AA-9D07CFC4ED2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6AC06D3-F571-4213-A2A4-6A1915120CE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5A10580-AD31-4B8F-8448-55A666AC1725}"/>
              </a:ext>
            </a:extLst>
          </p:cNvPr>
          <p:cNvSpPr>
            <a:spLocks noGrp="1"/>
          </p:cNvSpPr>
          <p:nvPr>
            <p:ph type="dt" sz="half" idx="10"/>
          </p:nvPr>
        </p:nvSpPr>
        <p:spPr/>
        <p:txBody>
          <a:bodyPr/>
          <a:lstStyle/>
          <a:p>
            <a:fld id="{0DAF61AA-5A98-4049-A93E-477E5505141A}" type="datetimeFigureOut">
              <a:rPr lang="en-US" smtClean="0"/>
              <a:t>5/12/21</a:t>
            </a:fld>
            <a:endParaRPr lang="en-US" dirty="0"/>
          </a:p>
        </p:txBody>
      </p:sp>
      <p:sp>
        <p:nvSpPr>
          <p:cNvPr id="5" name="Footer Placeholder 4">
            <a:extLst>
              <a:ext uri="{FF2B5EF4-FFF2-40B4-BE49-F238E27FC236}">
                <a16:creationId xmlns:a16="http://schemas.microsoft.com/office/drawing/2014/main" id="{15EC99C8-515A-4FEA-9CD2-6D0BF46CF6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72AF1B-1868-4C05-B6C3-9EBF29A50ADD}"/>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7568098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170B0-C1C5-4976-80E8-6B4F90EB362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97593EE-493E-4BCE-8992-24CA63E1E09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80919F-FDDD-42FB-8422-A0665D558D00}"/>
              </a:ext>
            </a:extLst>
          </p:cNvPr>
          <p:cNvSpPr>
            <a:spLocks noGrp="1"/>
          </p:cNvSpPr>
          <p:nvPr>
            <p:ph type="dt" sz="half" idx="10"/>
          </p:nvPr>
        </p:nvSpPr>
        <p:spPr/>
        <p:txBody>
          <a:bodyPr/>
          <a:lstStyle/>
          <a:p>
            <a:fld id="{0DAF61AA-5A98-4049-A93E-477E5505141A}" type="datetimeFigureOut">
              <a:rPr lang="en-US" smtClean="0"/>
              <a:t>5/12/21</a:t>
            </a:fld>
            <a:endParaRPr lang="en-US"/>
          </a:p>
        </p:txBody>
      </p:sp>
      <p:sp>
        <p:nvSpPr>
          <p:cNvPr id="5" name="Footer Placeholder 4">
            <a:extLst>
              <a:ext uri="{FF2B5EF4-FFF2-40B4-BE49-F238E27FC236}">
                <a16:creationId xmlns:a16="http://schemas.microsoft.com/office/drawing/2014/main" id="{A216D38A-35F8-4667-A1F4-49644471E9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9CC230-78B7-487B-9C95-CB00868F6F1F}"/>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473024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14CB826-D9AA-4689-B8C0-38D999F0D06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61F1CDD-16FB-45E0-9887-24374C56764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846397-BBD2-4426-B1F5-FD6EA3CDC866}"/>
              </a:ext>
            </a:extLst>
          </p:cNvPr>
          <p:cNvSpPr>
            <a:spLocks noGrp="1"/>
          </p:cNvSpPr>
          <p:nvPr>
            <p:ph type="dt" sz="half" idx="10"/>
          </p:nvPr>
        </p:nvSpPr>
        <p:spPr/>
        <p:txBody>
          <a:bodyPr/>
          <a:lstStyle/>
          <a:p>
            <a:fld id="{0DAF61AA-5A98-4049-A93E-477E5505141A}" type="datetimeFigureOut">
              <a:rPr lang="en-US" smtClean="0"/>
              <a:t>5/12/21</a:t>
            </a:fld>
            <a:endParaRPr lang="en-US"/>
          </a:p>
        </p:txBody>
      </p:sp>
      <p:sp>
        <p:nvSpPr>
          <p:cNvPr id="5" name="Footer Placeholder 4">
            <a:extLst>
              <a:ext uri="{FF2B5EF4-FFF2-40B4-BE49-F238E27FC236}">
                <a16:creationId xmlns:a16="http://schemas.microsoft.com/office/drawing/2014/main" id="{FDAB91E4-73D0-4ACD-8F54-00EE6FB1D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B28C61-59FE-44D6-A7D6-AAD292232778}"/>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683124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6D384-B2C5-42A4-9774-A931C39BA5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8D736C-5FCC-43BC-B824-A90F2CC5D1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4A3A50-B922-45BE-945D-7ED3EBD83F7C}"/>
              </a:ext>
            </a:extLst>
          </p:cNvPr>
          <p:cNvSpPr>
            <a:spLocks noGrp="1"/>
          </p:cNvSpPr>
          <p:nvPr>
            <p:ph type="dt" sz="half" idx="10"/>
          </p:nvPr>
        </p:nvSpPr>
        <p:spPr/>
        <p:txBody>
          <a:bodyPr/>
          <a:lstStyle/>
          <a:p>
            <a:fld id="{0DAF61AA-5A98-4049-A93E-477E5505141A}" type="datetimeFigureOut">
              <a:rPr lang="en-US" smtClean="0"/>
              <a:t>5/12/21</a:t>
            </a:fld>
            <a:endParaRPr lang="en-US"/>
          </a:p>
        </p:txBody>
      </p:sp>
      <p:sp>
        <p:nvSpPr>
          <p:cNvPr id="5" name="Footer Placeholder 4">
            <a:extLst>
              <a:ext uri="{FF2B5EF4-FFF2-40B4-BE49-F238E27FC236}">
                <a16:creationId xmlns:a16="http://schemas.microsoft.com/office/drawing/2014/main" id="{64241F78-20DE-4D53-BB25-79E5C4E1AB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643084-C669-4FDF-87D4-F22D36BB827D}"/>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431471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6C559-800C-489A-9174-7901F92B0D4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142B5C3-320B-4CFD-B6A7-A28C7E435B4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2FCA372-3F42-4113-A73B-5FDCF93CB5BC}"/>
              </a:ext>
            </a:extLst>
          </p:cNvPr>
          <p:cNvSpPr>
            <a:spLocks noGrp="1"/>
          </p:cNvSpPr>
          <p:nvPr>
            <p:ph type="dt" sz="half" idx="10"/>
          </p:nvPr>
        </p:nvSpPr>
        <p:spPr/>
        <p:txBody>
          <a:bodyPr/>
          <a:lstStyle/>
          <a:p>
            <a:fld id="{0DAF61AA-5A98-4049-A93E-477E5505141A}" type="datetimeFigureOut">
              <a:rPr lang="en-US" smtClean="0"/>
              <a:t>5/12/21</a:t>
            </a:fld>
            <a:endParaRPr lang="en-US"/>
          </a:p>
        </p:txBody>
      </p:sp>
      <p:sp>
        <p:nvSpPr>
          <p:cNvPr id="5" name="Footer Placeholder 4">
            <a:extLst>
              <a:ext uri="{FF2B5EF4-FFF2-40B4-BE49-F238E27FC236}">
                <a16:creationId xmlns:a16="http://schemas.microsoft.com/office/drawing/2014/main" id="{F0DA1197-0C78-4878-B086-5D206EA491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1B83D8-FD42-44FF-AA20-944A519CC0B2}"/>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588829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685AA-B5C7-4E3D-85FA-94F3C73E59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03AFEEA-6F3F-4630-A950-61C05D2FAFB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AC36817-B869-4D19-9EE8-A3166B0E159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C074146-2374-4321-AEBB-3E9B09D7796D}"/>
              </a:ext>
            </a:extLst>
          </p:cNvPr>
          <p:cNvSpPr>
            <a:spLocks noGrp="1"/>
          </p:cNvSpPr>
          <p:nvPr>
            <p:ph type="dt" sz="half" idx="10"/>
          </p:nvPr>
        </p:nvSpPr>
        <p:spPr/>
        <p:txBody>
          <a:bodyPr/>
          <a:lstStyle/>
          <a:p>
            <a:fld id="{0DAF61AA-5A98-4049-A93E-477E5505141A}" type="datetimeFigureOut">
              <a:rPr lang="en-US" smtClean="0"/>
              <a:t>5/12/21</a:t>
            </a:fld>
            <a:endParaRPr lang="en-US"/>
          </a:p>
        </p:txBody>
      </p:sp>
      <p:sp>
        <p:nvSpPr>
          <p:cNvPr id="6" name="Footer Placeholder 5">
            <a:extLst>
              <a:ext uri="{FF2B5EF4-FFF2-40B4-BE49-F238E27FC236}">
                <a16:creationId xmlns:a16="http://schemas.microsoft.com/office/drawing/2014/main" id="{2C42337B-B902-4DC2-BB94-02B8A75492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4AD585-B83C-4ECF-AF42-8DDF6996B79D}"/>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4068541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A9ADB-3495-481F-BB4E-9C7128B17B1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ED6FF4C-26CB-4281-A2F7-6CBE4518679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F2E72A9-F222-45B4-9355-C04C0586413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A699F6E-77AD-4EBC-BAF9-5A43CDEC41E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0F77677-7169-4591-B047-0678815F48E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482A6EB-0285-4FA4-A00C-A7F716084FD3}"/>
              </a:ext>
            </a:extLst>
          </p:cNvPr>
          <p:cNvSpPr>
            <a:spLocks noGrp="1"/>
          </p:cNvSpPr>
          <p:nvPr>
            <p:ph type="dt" sz="half" idx="10"/>
          </p:nvPr>
        </p:nvSpPr>
        <p:spPr/>
        <p:txBody>
          <a:bodyPr/>
          <a:lstStyle/>
          <a:p>
            <a:fld id="{0DAF61AA-5A98-4049-A93E-477E5505141A}" type="datetimeFigureOut">
              <a:rPr lang="en-US" smtClean="0"/>
              <a:t>5/12/21</a:t>
            </a:fld>
            <a:endParaRPr lang="en-US"/>
          </a:p>
        </p:txBody>
      </p:sp>
      <p:sp>
        <p:nvSpPr>
          <p:cNvPr id="8" name="Footer Placeholder 7">
            <a:extLst>
              <a:ext uri="{FF2B5EF4-FFF2-40B4-BE49-F238E27FC236}">
                <a16:creationId xmlns:a16="http://schemas.microsoft.com/office/drawing/2014/main" id="{86D39526-82B8-402C-8A2B-82EF8F3F3A7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55EC9E6-6FF1-4541-9CB1-A2FF9D852169}"/>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292102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70F54-6CED-4251-A0A6-32CCD1213F8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72C8E6-49D6-46A5-8DC3-B0D8E683C9CB}"/>
              </a:ext>
            </a:extLst>
          </p:cNvPr>
          <p:cNvSpPr>
            <a:spLocks noGrp="1"/>
          </p:cNvSpPr>
          <p:nvPr>
            <p:ph type="dt" sz="half" idx="10"/>
          </p:nvPr>
        </p:nvSpPr>
        <p:spPr/>
        <p:txBody>
          <a:bodyPr/>
          <a:lstStyle/>
          <a:p>
            <a:fld id="{0DAF61AA-5A98-4049-A93E-477E5505141A}" type="datetimeFigureOut">
              <a:rPr lang="en-US" smtClean="0"/>
              <a:t>5/12/21</a:t>
            </a:fld>
            <a:endParaRPr lang="en-US"/>
          </a:p>
        </p:txBody>
      </p:sp>
      <p:sp>
        <p:nvSpPr>
          <p:cNvPr id="4" name="Footer Placeholder 3">
            <a:extLst>
              <a:ext uri="{FF2B5EF4-FFF2-40B4-BE49-F238E27FC236}">
                <a16:creationId xmlns:a16="http://schemas.microsoft.com/office/drawing/2014/main" id="{AB883CBA-77CD-4490-A5F3-BAA8FC254A3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EA5FF79-61B6-4693-8547-95B1F2F7A194}"/>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13438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BDCB94-13E9-41CB-88F0-D30A1791DCBA}"/>
              </a:ext>
            </a:extLst>
          </p:cNvPr>
          <p:cNvSpPr>
            <a:spLocks noGrp="1"/>
          </p:cNvSpPr>
          <p:nvPr>
            <p:ph type="dt" sz="half" idx="10"/>
          </p:nvPr>
        </p:nvSpPr>
        <p:spPr/>
        <p:txBody>
          <a:bodyPr/>
          <a:lstStyle/>
          <a:p>
            <a:fld id="{0DAF61AA-5A98-4049-A93E-477E5505141A}" type="datetimeFigureOut">
              <a:rPr lang="en-US" smtClean="0"/>
              <a:t>5/12/21</a:t>
            </a:fld>
            <a:endParaRPr lang="en-US"/>
          </a:p>
        </p:txBody>
      </p:sp>
      <p:sp>
        <p:nvSpPr>
          <p:cNvPr id="3" name="Footer Placeholder 2">
            <a:extLst>
              <a:ext uri="{FF2B5EF4-FFF2-40B4-BE49-F238E27FC236}">
                <a16:creationId xmlns:a16="http://schemas.microsoft.com/office/drawing/2014/main" id="{244795A4-736C-426D-8559-5AD5892756A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B2A2ACD-17F3-4C16-8E77-86EC92CCD552}"/>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397388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FCB2E-B68A-48F9-8B20-CDED818FB6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081C83-64B5-4BFD-A163-75C2EA7F89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25D44AD-E361-48A3-936D-DDA0D51445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EED06C-E016-489C-8863-EA1BE998BC48}"/>
              </a:ext>
            </a:extLst>
          </p:cNvPr>
          <p:cNvSpPr>
            <a:spLocks noGrp="1"/>
          </p:cNvSpPr>
          <p:nvPr>
            <p:ph type="dt" sz="half" idx="10"/>
          </p:nvPr>
        </p:nvSpPr>
        <p:spPr/>
        <p:txBody>
          <a:bodyPr/>
          <a:lstStyle/>
          <a:p>
            <a:fld id="{0DAF61AA-5A98-4049-A93E-477E5505141A}" type="datetimeFigureOut">
              <a:rPr lang="en-US" smtClean="0"/>
              <a:t>5/12/21</a:t>
            </a:fld>
            <a:endParaRPr lang="en-US"/>
          </a:p>
        </p:txBody>
      </p:sp>
      <p:sp>
        <p:nvSpPr>
          <p:cNvPr id="6" name="Footer Placeholder 5">
            <a:extLst>
              <a:ext uri="{FF2B5EF4-FFF2-40B4-BE49-F238E27FC236}">
                <a16:creationId xmlns:a16="http://schemas.microsoft.com/office/drawing/2014/main" id="{359161F0-D253-49A7-9A08-7A0A228146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742C61A-B326-40A7-A286-90D0544BBC34}"/>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505106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2DF6F-D00F-4CE4-8701-B006273461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A0FF7AB-F851-4425-8407-996C920E684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2ED6CF5-154F-4615-8CDC-E2BFA61FAB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A5C400-0D13-495F-8C4E-EC3CDF5F22AF}"/>
              </a:ext>
            </a:extLst>
          </p:cNvPr>
          <p:cNvSpPr>
            <a:spLocks noGrp="1"/>
          </p:cNvSpPr>
          <p:nvPr>
            <p:ph type="dt" sz="half" idx="10"/>
          </p:nvPr>
        </p:nvSpPr>
        <p:spPr/>
        <p:txBody>
          <a:bodyPr/>
          <a:lstStyle/>
          <a:p>
            <a:fld id="{0DAF61AA-5A98-4049-A93E-477E5505141A}" type="datetimeFigureOut">
              <a:rPr lang="en-US" smtClean="0"/>
              <a:t>5/12/21</a:t>
            </a:fld>
            <a:endParaRPr lang="en-US"/>
          </a:p>
        </p:txBody>
      </p:sp>
      <p:sp>
        <p:nvSpPr>
          <p:cNvPr id="6" name="Footer Placeholder 5">
            <a:extLst>
              <a:ext uri="{FF2B5EF4-FFF2-40B4-BE49-F238E27FC236}">
                <a16:creationId xmlns:a16="http://schemas.microsoft.com/office/drawing/2014/main" id="{4CB290D7-98AC-45E5-A7D6-73520AFC73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94276C-2BD2-4C4F-AC04-DD3D73768A5D}"/>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41867818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47A131F-D5DE-41A5-B4CF-4F345319B40B}"/>
              </a:ext>
            </a:extLst>
          </p:cNvPr>
          <p:cNvSpPr/>
          <p:nvPr/>
        </p:nvSpPr>
        <p:spPr>
          <a:xfrm>
            <a:off x="0" y="0"/>
            <a:ext cx="12188952" cy="6858000"/>
          </a:xfrm>
          <a:prstGeom prst="rect">
            <a:avLst/>
          </a:prstGeom>
          <a:solidFill>
            <a:schemeClr val="bg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8" name="Freeform: Shape 7">
            <a:extLst>
              <a:ext uri="{FF2B5EF4-FFF2-40B4-BE49-F238E27FC236}">
                <a16:creationId xmlns:a16="http://schemas.microsoft.com/office/drawing/2014/main" id="{3AF4666D-BD98-40A5-A75F-478B982010B2}"/>
              </a:ext>
            </a:extLst>
          </p:cNvPr>
          <p:cNvSpPr/>
          <p:nvPr/>
        </p:nvSpPr>
        <p:spPr>
          <a:xfrm rot="10800000">
            <a:off x="692844" y="-3086"/>
            <a:ext cx="1326111" cy="597603"/>
          </a:xfrm>
          <a:custGeom>
            <a:avLst/>
            <a:gdLst>
              <a:gd name="connsiteX0" fmla="*/ 741051 w 1482102"/>
              <a:gd name="connsiteY0" fmla="*/ 0 h 679363"/>
              <a:gd name="connsiteX1" fmla="*/ 1473822 w 1482102"/>
              <a:gd name="connsiteY1" fmla="*/ 597226 h 679363"/>
              <a:gd name="connsiteX2" fmla="*/ 1482102 w 1482102"/>
              <a:gd name="connsiteY2" fmla="*/ 679363 h 679363"/>
              <a:gd name="connsiteX3" fmla="*/ 0 w 1482102"/>
              <a:gd name="connsiteY3" fmla="*/ 679363 h 679363"/>
              <a:gd name="connsiteX4" fmla="*/ 8280 w 1482102"/>
              <a:gd name="connsiteY4" fmla="*/ 597226 h 679363"/>
              <a:gd name="connsiteX5" fmla="*/ 741051 w 1482102"/>
              <a:gd name="connsiteY5" fmla="*/ 0 h 67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102" h="679363">
                <a:moveTo>
                  <a:pt x="741051" y="0"/>
                </a:moveTo>
                <a:cubicBezTo>
                  <a:pt x="1102506" y="0"/>
                  <a:pt x="1404077" y="256390"/>
                  <a:pt x="1473822" y="597226"/>
                </a:cubicBezTo>
                <a:lnTo>
                  <a:pt x="1482102" y="679363"/>
                </a:lnTo>
                <a:lnTo>
                  <a:pt x="0" y="679363"/>
                </a:lnTo>
                <a:lnTo>
                  <a:pt x="8280" y="597226"/>
                </a:lnTo>
                <a:cubicBezTo>
                  <a:pt x="78025" y="256390"/>
                  <a:pt x="379596" y="0"/>
                  <a:pt x="74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a:p>
        </p:txBody>
      </p:sp>
      <p:sp>
        <p:nvSpPr>
          <p:cNvPr id="9" name="Freeform: Shape 8">
            <a:extLst>
              <a:ext uri="{FF2B5EF4-FFF2-40B4-BE49-F238E27FC236}">
                <a16:creationId xmlns:a16="http://schemas.microsoft.com/office/drawing/2014/main" id="{68680585-71F9-4721-A998-4974171D2EB4}"/>
              </a:ext>
            </a:extLst>
          </p:cNvPr>
          <p:cNvSpPr/>
          <p:nvPr/>
        </p:nvSpPr>
        <p:spPr>
          <a:xfrm>
            <a:off x="10439256" y="6172200"/>
            <a:ext cx="1482102" cy="679363"/>
          </a:xfrm>
          <a:custGeom>
            <a:avLst/>
            <a:gdLst>
              <a:gd name="connsiteX0" fmla="*/ 741051 w 1482102"/>
              <a:gd name="connsiteY0" fmla="*/ 0 h 679363"/>
              <a:gd name="connsiteX1" fmla="*/ 1473822 w 1482102"/>
              <a:gd name="connsiteY1" fmla="*/ 597226 h 679363"/>
              <a:gd name="connsiteX2" fmla="*/ 1482102 w 1482102"/>
              <a:gd name="connsiteY2" fmla="*/ 679363 h 679363"/>
              <a:gd name="connsiteX3" fmla="*/ 0 w 1482102"/>
              <a:gd name="connsiteY3" fmla="*/ 679363 h 679363"/>
              <a:gd name="connsiteX4" fmla="*/ 8280 w 1482102"/>
              <a:gd name="connsiteY4" fmla="*/ 597226 h 679363"/>
              <a:gd name="connsiteX5" fmla="*/ 741051 w 1482102"/>
              <a:gd name="connsiteY5" fmla="*/ 0 h 67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102" h="679363">
                <a:moveTo>
                  <a:pt x="741051" y="0"/>
                </a:moveTo>
                <a:cubicBezTo>
                  <a:pt x="1102506" y="0"/>
                  <a:pt x="1404077" y="256390"/>
                  <a:pt x="1473822" y="597226"/>
                </a:cubicBezTo>
                <a:lnTo>
                  <a:pt x="1482102" y="679363"/>
                </a:lnTo>
                <a:lnTo>
                  <a:pt x="0" y="679363"/>
                </a:lnTo>
                <a:lnTo>
                  <a:pt x="8280" y="597226"/>
                </a:lnTo>
                <a:cubicBezTo>
                  <a:pt x="78025" y="256390"/>
                  <a:pt x="379596" y="0"/>
                  <a:pt x="74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a:p>
        </p:txBody>
      </p:sp>
      <p:sp>
        <p:nvSpPr>
          <p:cNvPr id="10" name="Freeform: Shape 9">
            <a:extLst>
              <a:ext uri="{FF2B5EF4-FFF2-40B4-BE49-F238E27FC236}">
                <a16:creationId xmlns:a16="http://schemas.microsoft.com/office/drawing/2014/main" id="{12BC95C2-2EEC-4F59-ABA8-660B0D059CCF}"/>
              </a:ext>
            </a:extLst>
          </p:cNvPr>
          <p:cNvSpPr/>
          <p:nvPr/>
        </p:nvSpPr>
        <p:spPr>
          <a:xfrm>
            <a:off x="7977352" y="5197178"/>
            <a:ext cx="4211600" cy="1660822"/>
          </a:xfrm>
          <a:custGeom>
            <a:avLst/>
            <a:gdLst>
              <a:gd name="connsiteX0" fmla="*/ 4211600 w 4211600"/>
              <a:gd name="connsiteY0" fmla="*/ 0 h 1660822"/>
              <a:gd name="connsiteX1" fmla="*/ 4211600 w 4211600"/>
              <a:gd name="connsiteY1" fmla="*/ 58430 h 1660822"/>
              <a:gd name="connsiteX2" fmla="*/ 4136524 w 4211600"/>
              <a:gd name="connsiteY2" fmla="*/ 208808 h 1660822"/>
              <a:gd name="connsiteX3" fmla="*/ 3973354 w 4211600"/>
              <a:gd name="connsiteY3" fmla="*/ 437313 h 1660822"/>
              <a:gd name="connsiteX4" fmla="*/ 3884746 w 4211600"/>
              <a:gd name="connsiteY4" fmla="*/ 553613 h 1660822"/>
              <a:gd name="connsiteX5" fmla="*/ 3849435 w 4211600"/>
              <a:gd name="connsiteY5" fmla="*/ 603143 h 1660822"/>
              <a:gd name="connsiteX6" fmla="*/ 3661849 w 4211600"/>
              <a:gd name="connsiteY6" fmla="*/ 819075 h 1660822"/>
              <a:gd name="connsiteX7" fmla="*/ 3402589 w 4211600"/>
              <a:gd name="connsiteY7" fmla="*/ 952996 h 1660822"/>
              <a:gd name="connsiteX8" fmla="*/ 3130202 w 4211600"/>
              <a:gd name="connsiteY8" fmla="*/ 1023386 h 1660822"/>
              <a:gd name="connsiteX9" fmla="*/ 2914657 w 4211600"/>
              <a:gd name="connsiteY9" fmla="*/ 1068058 h 1660822"/>
              <a:gd name="connsiteX10" fmla="*/ 2582149 w 4211600"/>
              <a:gd name="connsiteY10" fmla="*/ 1138924 h 1660822"/>
              <a:gd name="connsiteX11" fmla="*/ 2483958 w 4211600"/>
              <a:gd name="connsiteY11" fmla="*/ 1162356 h 1660822"/>
              <a:gd name="connsiteX12" fmla="*/ 2123750 w 4211600"/>
              <a:gd name="connsiteY12" fmla="*/ 1238651 h 1660822"/>
              <a:gd name="connsiteX13" fmla="*/ 1761444 w 4211600"/>
              <a:gd name="connsiteY13" fmla="*/ 1273417 h 1660822"/>
              <a:gd name="connsiteX14" fmla="*/ 1608382 w 4211600"/>
              <a:gd name="connsiteY14" fmla="*/ 1284466 h 1660822"/>
              <a:gd name="connsiteX15" fmla="*/ 999942 w 4211600"/>
              <a:gd name="connsiteY15" fmla="*/ 1354284 h 1660822"/>
              <a:gd name="connsiteX16" fmla="*/ 484705 w 4211600"/>
              <a:gd name="connsiteY16" fmla="*/ 1450487 h 1660822"/>
              <a:gd name="connsiteX17" fmla="*/ 113310 w 4211600"/>
              <a:gd name="connsiteY17" fmla="*/ 1613700 h 1660822"/>
              <a:gd name="connsiteX18" fmla="*/ 39668 w 4211600"/>
              <a:gd name="connsiteY18" fmla="*/ 1660822 h 1660822"/>
              <a:gd name="connsiteX19" fmla="*/ 0 w 4211600"/>
              <a:gd name="connsiteY19" fmla="*/ 1660822 h 1660822"/>
              <a:gd name="connsiteX20" fmla="*/ 96701 w 4211600"/>
              <a:gd name="connsiteY20" fmla="*/ 1598934 h 1660822"/>
              <a:gd name="connsiteX21" fmla="*/ 474335 w 4211600"/>
              <a:gd name="connsiteY21" fmla="*/ 1433056 h 1660822"/>
              <a:gd name="connsiteX22" fmla="*/ 994299 w 4211600"/>
              <a:gd name="connsiteY22" fmla="*/ 1335806 h 1660822"/>
              <a:gd name="connsiteX23" fmla="*/ 1605231 w 4211600"/>
              <a:gd name="connsiteY23" fmla="*/ 1265702 h 1660822"/>
              <a:gd name="connsiteX24" fmla="*/ 1758819 w 4211600"/>
              <a:gd name="connsiteY24" fmla="*/ 1254558 h 1660822"/>
              <a:gd name="connsiteX25" fmla="*/ 2118106 w 4211600"/>
              <a:gd name="connsiteY25" fmla="*/ 1220077 h 1660822"/>
              <a:gd name="connsiteX26" fmla="*/ 2475557 w 4211600"/>
              <a:gd name="connsiteY26" fmla="*/ 1144353 h 1660822"/>
              <a:gd name="connsiteX27" fmla="*/ 2573878 w 4211600"/>
              <a:gd name="connsiteY27" fmla="*/ 1120827 h 1660822"/>
              <a:gd name="connsiteX28" fmla="*/ 2907437 w 4211600"/>
              <a:gd name="connsiteY28" fmla="*/ 1049675 h 1660822"/>
              <a:gd name="connsiteX29" fmla="*/ 3122589 w 4211600"/>
              <a:gd name="connsiteY29" fmla="*/ 1005098 h 1660822"/>
              <a:gd name="connsiteX30" fmla="*/ 3391169 w 4211600"/>
              <a:gd name="connsiteY30" fmla="*/ 935756 h 1660822"/>
              <a:gd name="connsiteX31" fmla="*/ 3642290 w 4211600"/>
              <a:gd name="connsiteY31" fmla="*/ 806216 h 1660822"/>
              <a:gd name="connsiteX32" fmla="*/ 3825937 w 4211600"/>
              <a:gd name="connsiteY32" fmla="*/ 594475 h 1660822"/>
              <a:gd name="connsiteX33" fmla="*/ 3861381 w 4211600"/>
              <a:gd name="connsiteY33" fmla="*/ 544755 h 1660822"/>
              <a:gd name="connsiteX34" fmla="*/ 3950381 w 4211600"/>
              <a:gd name="connsiteY34" fmla="*/ 427978 h 1660822"/>
              <a:gd name="connsiteX35" fmla="*/ 4112370 w 4211600"/>
              <a:gd name="connsiteY35" fmla="*/ 201378 h 1660822"/>
              <a:gd name="connsiteX36" fmla="*/ 4195989 w 4211600"/>
              <a:gd name="connsiteY36" fmla="*/ 33834 h 166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11600" h="1660822">
                <a:moveTo>
                  <a:pt x="4211600" y="0"/>
                </a:moveTo>
                <a:lnTo>
                  <a:pt x="4211600" y="58430"/>
                </a:lnTo>
                <a:lnTo>
                  <a:pt x="4136524" y="208808"/>
                </a:lnTo>
                <a:cubicBezTo>
                  <a:pt x="4089791" y="287770"/>
                  <a:pt x="4030588" y="363780"/>
                  <a:pt x="3973354" y="437313"/>
                </a:cubicBezTo>
                <a:cubicBezTo>
                  <a:pt x="3943819" y="475222"/>
                  <a:pt x="3913231" y="514465"/>
                  <a:pt x="3884746" y="553613"/>
                </a:cubicBezTo>
                <a:cubicBezTo>
                  <a:pt x="3872801" y="569996"/>
                  <a:pt x="3861119" y="586569"/>
                  <a:pt x="3849435" y="603143"/>
                </a:cubicBezTo>
                <a:cubicBezTo>
                  <a:pt x="3796665" y="678009"/>
                  <a:pt x="3742187" y="755352"/>
                  <a:pt x="3661849" y="819075"/>
                </a:cubicBezTo>
                <a:cubicBezTo>
                  <a:pt x="3596214" y="871176"/>
                  <a:pt x="3509050" y="916230"/>
                  <a:pt x="3402589" y="952996"/>
                </a:cubicBezTo>
                <a:cubicBezTo>
                  <a:pt x="3312406" y="984048"/>
                  <a:pt x="3215660" y="1005003"/>
                  <a:pt x="3130202" y="1023386"/>
                </a:cubicBezTo>
                <a:cubicBezTo>
                  <a:pt x="3058529" y="1038816"/>
                  <a:pt x="2985412" y="1053675"/>
                  <a:pt x="2914657" y="1068058"/>
                </a:cubicBezTo>
                <a:cubicBezTo>
                  <a:pt x="2805176" y="1090251"/>
                  <a:pt x="2692021" y="1113207"/>
                  <a:pt x="2582149" y="1138924"/>
                </a:cubicBezTo>
                <a:cubicBezTo>
                  <a:pt x="2549330" y="1146639"/>
                  <a:pt x="2516644" y="1154450"/>
                  <a:pt x="2483958" y="1162356"/>
                </a:cubicBezTo>
                <a:cubicBezTo>
                  <a:pt x="2367257" y="1190550"/>
                  <a:pt x="2246621" y="1219601"/>
                  <a:pt x="2123750" y="1238651"/>
                </a:cubicBezTo>
                <a:cubicBezTo>
                  <a:pt x="2004294" y="1257129"/>
                  <a:pt x="1880769" y="1265416"/>
                  <a:pt x="1761444" y="1273417"/>
                </a:cubicBezTo>
                <a:cubicBezTo>
                  <a:pt x="1711167" y="1276751"/>
                  <a:pt x="1659184" y="1280275"/>
                  <a:pt x="1608382" y="1284466"/>
                </a:cubicBezTo>
                <a:cubicBezTo>
                  <a:pt x="1408589" y="1300944"/>
                  <a:pt x="1214570" y="1325805"/>
                  <a:pt x="999942" y="1354284"/>
                </a:cubicBezTo>
                <a:cubicBezTo>
                  <a:pt x="826403" y="1377240"/>
                  <a:pt x="647744" y="1400957"/>
                  <a:pt x="484705" y="1450487"/>
                </a:cubicBezTo>
                <a:cubicBezTo>
                  <a:pt x="355831" y="1489635"/>
                  <a:pt x="231387" y="1544374"/>
                  <a:pt x="113310" y="1613700"/>
                </a:cubicBezTo>
                <a:lnTo>
                  <a:pt x="39668" y="1660822"/>
                </a:lnTo>
                <a:lnTo>
                  <a:pt x="0" y="1660822"/>
                </a:lnTo>
                <a:lnTo>
                  <a:pt x="96701" y="1598934"/>
                </a:lnTo>
                <a:cubicBezTo>
                  <a:pt x="216635" y="1528533"/>
                  <a:pt x="343196" y="1472919"/>
                  <a:pt x="474335" y="1433056"/>
                </a:cubicBezTo>
                <a:cubicBezTo>
                  <a:pt x="639999" y="1382669"/>
                  <a:pt x="820102" y="1358856"/>
                  <a:pt x="994299" y="1335806"/>
                </a:cubicBezTo>
                <a:cubicBezTo>
                  <a:pt x="1210239" y="1307231"/>
                  <a:pt x="1404650" y="1282275"/>
                  <a:pt x="1605231" y="1265702"/>
                </a:cubicBezTo>
                <a:cubicBezTo>
                  <a:pt x="1656428" y="1261511"/>
                  <a:pt x="1708411" y="1257987"/>
                  <a:pt x="1758819" y="1254558"/>
                </a:cubicBezTo>
                <a:cubicBezTo>
                  <a:pt x="1877487" y="1246557"/>
                  <a:pt x="2000094" y="1238365"/>
                  <a:pt x="2118106" y="1220077"/>
                </a:cubicBezTo>
                <a:cubicBezTo>
                  <a:pt x="2239531" y="1201313"/>
                  <a:pt x="2359513" y="1172357"/>
                  <a:pt x="2475557" y="1144353"/>
                </a:cubicBezTo>
                <a:cubicBezTo>
                  <a:pt x="2508243" y="1136448"/>
                  <a:pt x="2541060" y="1128542"/>
                  <a:pt x="2573878" y="1120827"/>
                </a:cubicBezTo>
                <a:cubicBezTo>
                  <a:pt x="2684276" y="1094919"/>
                  <a:pt x="2797694" y="1071963"/>
                  <a:pt x="2907437" y="1049675"/>
                </a:cubicBezTo>
                <a:cubicBezTo>
                  <a:pt x="2978061" y="1035387"/>
                  <a:pt x="3051178" y="1020528"/>
                  <a:pt x="3122589" y="1005098"/>
                </a:cubicBezTo>
                <a:cubicBezTo>
                  <a:pt x="3206997" y="986810"/>
                  <a:pt x="3302823" y="966141"/>
                  <a:pt x="3391169" y="935756"/>
                </a:cubicBezTo>
                <a:cubicBezTo>
                  <a:pt x="3494479" y="900132"/>
                  <a:pt x="3578886" y="856508"/>
                  <a:pt x="3642290" y="806216"/>
                </a:cubicBezTo>
                <a:cubicBezTo>
                  <a:pt x="3720133" y="744303"/>
                  <a:pt x="3773953" y="668103"/>
                  <a:pt x="3825937" y="594475"/>
                </a:cubicBezTo>
                <a:cubicBezTo>
                  <a:pt x="3837621" y="577902"/>
                  <a:pt x="3849435" y="561233"/>
                  <a:pt x="3861381" y="544755"/>
                </a:cubicBezTo>
                <a:cubicBezTo>
                  <a:pt x="3889997" y="505416"/>
                  <a:pt x="3920715" y="465983"/>
                  <a:pt x="3950381" y="427978"/>
                </a:cubicBezTo>
                <a:cubicBezTo>
                  <a:pt x="4007353" y="354921"/>
                  <a:pt x="4066163" y="279388"/>
                  <a:pt x="4112370" y="201378"/>
                </a:cubicBezTo>
                <a:cubicBezTo>
                  <a:pt x="4144662" y="146800"/>
                  <a:pt x="4170785" y="89364"/>
                  <a:pt x="4195989" y="338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1" name="Graphic 141">
            <a:extLst>
              <a:ext uri="{FF2B5EF4-FFF2-40B4-BE49-F238E27FC236}">
                <a16:creationId xmlns:a16="http://schemas.microsoft.com/office/drawing/2014/main" id="{03E9870D-4BBA-43AF-8D44-BBADF020CFF6}"/>
              </a:ext>
            </a:extLst>
          </p:cNvPr>
          <p:cNvGrpSpPr/>
          <p:nvPr/>
        </p:nvGrpSpPr>
        <p:grpSpPr>
          <a:xfrm>
            <a:off x="10849" y="15178"/>
            <a:ext cx="2198951" cy="3331254"/>
            <a:chOff x="4473129" y="923925"/>
            <a:chExt cx="3308947" cy="5012817"/>
          </a:xfrm>
          <a:noFill/>
        </p:grpSpPr>
        <p:sp>
          <p:nvSpPr>
            <p:cNvPr id="12" name="Freeform: Shape 11">
              <a:extLst>
                <a:ext uri="{FF2B5EF4-FFF2-40B4-BE49-F238E27FC236}">
                  <a16:creationId xmlns:a16="http://schemas.microsoft.com/office/drawing/2014/main" id="{34BC5055-C77D-43CD-BB1D-A77B6779CDAD}"/>
                </a:ext>
              </a:extLst>
            </p:cNvPr>
            <p:cNvSpPr/>
            <p:nvPr/>
          </p:nvSpPr>
          <p:spPr>
            <a:xfrm>
              <a:off x="4485988" y="924020"/>
              <a:ext cx="3296088" cy="5012722"/>
            </a:xfrm>
            <a:custGeom>
              <a:avLst/>
              <a:gdLst>
                <a:gd name="connsiteX0" fmla="*/ 0 w 3296088"/>
                <a:gd name="connsiteY0" fmla="*/ 5012722 h 5012722"/>
                <a:gd name="connsiteX1" fmla="*/ 244031 w 3296088"/>
                <a:gd name="connsiteY1" fmla="*/ 4820222 h 5012722"/>
                <a:gd name="connsiteX2" fmla="*/ 729234 w 3296088"/>
                <a:gd name="connsiteY2" fmla="*/ 4360641 h 5012722"/>
                <a:gd name="connsiteX3" fmla="*/ 881444 w 3296088"/>
                <a:gd name="connsiteY3" fmla="*/ 4173950 h 5012722"/>
                <a:gd name="connsiteX4" fmla="*/ 1151287 w 3296088"/>
                <a:gd name="connsiteY4" fmla="*/ 3972877 h 5012722"/>
                <a:gd name="connsiteX5" fmla="*/ 1498664 w 3296088"/>
                <a:gd name="connsiteY5" fmla="*/ 3786188 h 5012722"/>
                <a:gd name="connsiteX6" fmla="*/ 1716881 w 3296088"/>
                <a:gd name="connsiteY6" fmla="*/ 3674174 h 5012722"/>
                <a:gd name="connsiteX7" fmla="*/ 1913573 w 3296088"/>
                <a:gd name="connsiteY7" fmla="*/ 3477387 h 5012722"/>
                <a:gd name="connsiteX8" fmla="*/ 2167700 w 3296088"/>
                <a:gd name="connsiteY8" fmla="*/ 3042190 h 5012722"/>
                <a:gd name="connsiteX9" fmla="*/ 2273903 w 3296088"/>
                <a:gd name="connsiteY9" fmla="*/ 2775014 h 5012722"/>
                <a:gd name="connsiteX10" fmla="*/ 2463356 w 3296088"/>
                <a:gd name="connsiteY10" fmla="*/ 2335530 h 5012722"/>
                <a:gd name="connsiteX11" fmla="*/ 2741866 w 3296088"/>
                <a:gd name="connsiteY11" fmla="*/ 1982248 h 5012722"/>
                <a:gd name="connsiteX12" fmla="*/ 2985897 w 3296088"/>
                <a:gd name="connsiteY12" fmla="*/ 1634681 h 5012722"/>
                <a:gd name="connsiteX13" fmla="*/ 3212687 w 3296088"/>
                <a:gd name="connsiteY13" fmla="*/ 1226820 h 5012722"/>
                <a:gd name="connsiteX14" fmla="*/ 3281553 w 3296088"/>
                <a:gd name="connsiteY14" fmla="*/ 959644 h 5012722"/>
                <a:gd name="connsiteX15" fmla="*/ 3295936 w 3296088"/>
                <a:gd name="connsiteY15" fmla="*/ 701135 h 5012722"/>
                <a:gd name="connsiteX16" fmla="*/ 3267266 w 3296088"/>
                <a:gd name="connsiteY16" fmla="*/ 436817 h 5012722"/>
                <a:gd name="connsiteX17" fmla="*/ 3105341 w 3296088"/>
                <a:gd name="connsiteY17" fmla="*/ 0 h 501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96088" h="5012722">
                  <a:moveTo>
                    <a:pt x="0" y="5012722"/>
                  </a:moveTo>
                  <a:cubicBezTo>
                    <a:pt x="81820" y="4949095"/>
                    <a:pt x="163544" y="4885468"/>
                    <a:pt x="244031" y="4820222"/>
                  </a:cubicBezTo>
                  <a:cubicBezTo>
                    <a:pt x="417671" y="4679633"/>
                    <a:pt x="589883" y="4535139"/>
                    <a:pt x="729234" y="4360641"/>
                  </a:cubicBezTo>
                  <a:cubicBezTo>
                    <a:pt x="779431" y="4297776"/>
                    <a:pt x="825818" y="4231958"/>
                    <a:pt x="881444" y="4173950"/>
                  </a:cubicBezTo>
                  <a:cubicBezTo>
                    <a:pt x="959358" y="4092607"/>
                    <a:pt x="1054799" y="4031075"/>
                    <a:pt x="1151287" y="3972877"/>
                  </a:cubicBezTo>
                  <a:cubicBezTo>
                    <a:pt x="1263968" y="3904964"/>
                    <a:pt x="1379315" y="3841337"/>
                    <a:pt x="1498664" y="3786188"/>
                  </a:cubicBezTo>
                  <a:cubicBezTo>
                    <a:pt x="1573149" y="3751802"/>
                    <a:pt x="1649159" y="3720179"/>
                    <a:pt x="1716881" y="3674174"/>
                  </a:cubicBezTo>
                  <a:cubicBezTo>
                    <a:pt x="1794034" y="3621691"/>
                    <a:pt x="1856708" y="3551492"/>
                    <a:pt x="1913573" y="3477387"/>
                  </a:cubicBezTo>
                  <a:cubicBezTo>
                    <a:pt x="2016157" y="3343751"/>
                    <a:pt x="2099024" y="3196114"/>
                    <a:pt x="2167700" y="3042190"/>
                  </a:cubicBezTo>
                  <a:cubicBezTo>
                    <a:pt x="2206752" y="2954655"/>
                    <a:pt x="2241233" y="2865215"/>
                    <a:pt x="2273903" y="2775014"/>
                  </a:cubicBezTo>
                  <a:cubicBezTo>
                    <a:pt x="2328482" y="2624423"/>
                    <a:pt x="2379440" y="2471642"/>
                    <a:pt x="2463356" y="2335530"/>
                  </a:cubicBezTo>
                  <a:cubicBezTo>
                    <a:pt x="2542127" y="2207705"/>
                    <a:pt x="2647855" y="2099501"/>
                    <a:pt x="2741866" y="1982248"/>
                  </a:cubicBezTo>
                  <a:cubicBezTo>
                    <a:pt x="2830449" y="1871758"/>
                    <a:pt x="2908554" y="1753362"/>
                    <a:pt x="2985897" y="1634681"/>
                  </a:cubicBezTo>
                  <a:cubicBezTo>
                    <a:pt x="3071146" y="1503902"/>
                    <a:pt x="3156395" y="1372172"/>
                    <a:pt x="3212687" y="1226820"/>
                  </a:cubicBezTo>
                  <a:cubicBezTo>
                    <a:pt x="3246025" y="1140809"/>
                    <a:pt x="3268790" y="1051084"/>
                    <a:pt x="3281553" y="959644"/>
                  </a:cubicBezTo>
                  <a:cubicBezTo>
                    <a:pt x="3293555" y="874014"/>
                    <a:pt x="3296888" y="787527"/>
                    <a:pt x="3295936" y="701135"/>
                  </a:cubicBezTo>
                  <a:cubicBezTo>
                    <a:pt x="3294888" y="612172"/>
                    <a:pt x="3289268" y="523018"/>
                    <a:pt x="3267266" y="436817"/>
                  </a:cubicBezTo>
                  <a:cubicBezTo>
                    <a:pt x="3227832" y="282416"/>
                    <a:pt x="3105341" y="0"/>
                    <a:pt x="3105341" y="0"/>
                  </a:cubicBezTo>
                </a:path>
              </a:pathLst>
            </a:custGeom>
            <a:noFill/>
            <a:ln w="9525" cap="rnd">
              <a:solidFill>
                <a:schemeClr val="accent2">
                  <a:alpha val="75000"/>
                </a:schemeClr>
              </a:solidFill>
              <a:prstDash val="lgDash"/>
              <a:round/>
            </a:ln>
          </p:spPr>
          <p:txBody>
            <a:bodyPr rtlCol="0" anchor="ctr"/>
            <a:lstStyle/>
            <a:p>
              <a:endParaRPr lang="en-US"/>
            </a:p>
          </p:txBody>
        </p:sp>
        <p:sp>
          <p:nvSpPr>
            <p:cNvPr id="13" name="Freeform: Shape 12">
              <a:extLst>
                <a:ext uri="{FF2B5EF4-FFF2-40B4-BE49-F238E27FC236}">
                  <a16:creationId xmlns:a16="http://schemas.microsoft.com/office/drawing/2014/main" id="{DB12D0B8-9385-489A-85AE-3D14AD0BA2FC}"/>
                </a:ext>
              </a:extLst>
            </p:cNvPr>
            <p:cNvSpPr/>
            <p:nvPr/>
          </p:nvSpPr>
          <p:spPr>
            <a:xfrm>
              <a:off x="4473129" y="923925"/>
              <a:ext cx="2977477" cy="4627149"/>
            </a:xfrm>
            <a:custGeom>
              <a:avLst/>
              <a:gdLst>
                <a:gd name="connsiteX0" fmla="*/ 0 w 2977477"/>
                <a:gd name="connsiteY0" fmla="*/ 4627150 h 4627149"/>
                <a:gd name="connsiteX1" fmla="*/ 275082 w 2977477"/>
                <a:gd name="connsiteY1" fmla="*/ 4341590 h 4627149"/>
                <a:gd name="connsiteX2" fmla="*/ 502825 w 2977477"/>
                <a:gd name="connsiteY2" fmla="*/ 4054126 h 4627149"/>
                <a:gd name="connsiteX3" fmla="*/ 666179 w 2977477"/>
                <a:gd name="connsiteY3" fmla="*/ 3890677 h 4627149"/>
                <a:gd name="connsiteX4" fmla="*/ 864203 w 2977477"/>
                <a:gd name="connsiteY4" fmla="*/ 3675983 h 4627149"/>
                <a:gd name="connsiteX5" fmla="*/ 982599 w 2977477"/>
                <a:gd name="connsiteY5" fmla="*/ 3557492 h 4627149"/>
                <a:gd name="connsiteX6" fmla="*/ 1188244 w 2977477"/>
                <a:gd name="connsiteY6" fmla="*/ 3329654 h 4627149"/>
                <a:gd name="connsiteX7" fmla="*/ 1344740 w 2977477"/>
                <a:gd name="connsiteY7" fmla="*/ 3146774 h 4627149"/>
                <a:gd name="connsiteX8" fmla="*/ 1470755 w 2977477"/>
                <a:gd name="connsiteY8" fmla="*/ 2984659 h 4627149"/>
                <a:gd name="connsiteX9" fmla="*/ 1657636 w 2977477"/>
                <a:gd name="connsiteY9" fmla="*/ 2670239 h 4627149"/>
                <a:gd name="connsiteX10" fmla="*/ 1762887 w 2977477"/>
                <a:gd name="connsiteY10" fmla="*/ 2473547 h 4627149"/>
                <a:gd name="connsiteX11" fmla="*/ 1866710 w 2977477"/>
                <a:gd name="connsiteY11" fmla="*/ 2290667 h 4627149"/>
                <a:gd name="connsiteX12" fmla="*/ 2106263 w 2977477"/>
                <a:gd name="connsiteY12" fmla="*/ 2030254 h 4627149"/>
                <a:gd name="connsiteX13" fmla="*/ 2277237 w 2977477"/>
                <a:gd name="connsiteY13" fmla="*/ 1859185 h 4627149"/>
                <a:gd name="connsiteX14" fmla="*/ 2499455 w 2977477"/>
                <a:gd name="connsiteY14" fmla="*/ 1656207 h 4627149"/>
                <a:gd name="connsiteX15" fmla="*/ 2707100 w 2977477"/>
                <a:gd name="connsiteY15" fmla="*/ 1390269 h 4627149"/>
                <a:gd name="connsiteX16" fmla="*/ 2812352 w 2977477"/>
                <a:gd name="connsiteY16" fmla="*/ 1230916 h 4627149"/>
                <a:gd name="connsiteX17" fmla="*/ 2898172 w 2977477"/>
                <a:gd name="connsiteY17" fmla="*/ 1036987 h 4627149"/>
                <a:gd name="connsiteX18" fmla="*/ 2963228 w 2977477"/>
                <a:gd name="connsiteY18" fmla="*/ 850011 h 4627149"/>
                <a:gd name="connsiteX19" fmla="*/ 2977325 w 2977477"/>
                <a:gd name="connsiteY19" fmla="*/ 745427 h 4627149"/>
                <a:gd name="connsiteX20" fmla="*/ 2929509 w 2977477"/>
                <a:gd name="connsiteY20" fmla="*/ 480155 h 4627149"/>
                <a:gd name="connsiteX21" fmla="*/ 2563082 w 2977477"/>
                <a:gd name="connsiteY21" fmla="*/ 0 h 462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77477" h="4627149">
                  <a:moveTo>
                    <a:pt x="0" y="4627150"/>
                  </a:moveTo>
                  <a:cubicBezTo>
                    <a:pt x="79820" y="4552283"/>
                    <a:pt x="203835" y="4424648"/>
                    <a:pt x="275082" y="4341590"/>
                  </a:cubicBezTo>
                  <a:cubicBezTo>
                    <a:pt x="354711" y="4248722"/>
                    <a:pt x="421005" y="4145090"/>
                    <a:pt x="502825" y="4054126"/>
                  </a:cubicBezTo>
                  <a:cubicBezTo>
                    <a:pt x="554355" y="3996881"/>
                    <a:pt x="612362" y="3945827"/>
                    <a:pt x="666179" y="3890677"/>
                  </a:cubicBezTo>
                  <a:cubicBezTo>
                    <a:pt x="734187" y="3821049"/>
                    <a:pt x="796671" y="3746183"/>
                    <a:pt x="864203" y="3675983"/>
                  </a:cubicBezTo>
                  <a:cubicBezTo>
                    <a:pt x="902875" y="3635788"/>
                    <a:pt x="943642" y="3597593"/>
                    <a:pt x="982599" y="3557492"/>
                  </a:cubicBezTo>
                  <a:cubicBezTo>
                    <a:pt x="1053941" y="3484150"/>
                    <a:pt x="1121378" y="3407093"/>
                    <a:pt x="1188244" y="3329654"/>
                  </a:cubicBezTo>
                  <a:cubicBezTo>
                    <a:pt x="1240631" y="3268885"/>
                    <a:pt x="1293495" y="3208496"/>
                    <a:pt x="1344740" y="3146774"/>
                  </a:cubicBezTo>
                  <a:cubicBezTo>
                    <a:pt x="1388459" y="3094101"/>
                    <a:pt x="1431512" y="3040761"/>
                    <a:pt x="1470755" y="2984659"/>
                  </a:cubicBezTo>
                  <a:cubicBezTo>
                    <a:pt x="1540764" y="2884646"/>
                    <a:pt x="1598771" y="2777109"/>
                    <a:pt x="1657636" y="2670239"/>
                  </a:cubicBezTo>
                  <a:cubicBezTo>
                    <a:pt x="1693545" y="2605088"/>
                    <a:pt x="1728502" y="2539460"/>
                    <a:pt x="1762887" y="2473547"/>
                  </a:cubicBezTo>
                  <a:cubicBezTo>
                    <a:pt x="1795367" y="2411349"/>
                    <a:pt x="1826419" y="2348103"/>
                    <a:pt x="1866710" y="2290667"/>
                  </a:cubicBezTo>
                  <a:cubicBezTo>
                    <a:pt x="1934623" y="2193893"/>
                    <a:pt x="2022729" y="2114169"/>
                    <a:pt x="2106263" y="2030254"/>
                  </a:cubicBezTo>
                  <a:cubicBezTo>
                    <a:pt x="2163128" y="1973104"/>
                    <a:pt x="2218182" y="1914049"/>
                    <a:pt x="2277237" y="1859185"/>
                  </a:cubicBezTo>
                  <a:cubicBezTo>
                    <a:pt x="2350770" y="1790891"/>
                    <a:pt x="2430304" y="1728978"/>
                    <a:pt x="2499455" y="1656207"/>
                  </a:cubicBezTo>
                  <a:cubicBezTo>
                    <a:pt x="2576989" y="1574578"/>
                    <a:pt x="2641568" y="1481900"/>
                    <a:pt x="2707100" y="1390269"/>
                  </a:cubicBezTo>
                  <a:cubicBezTo>
                    <a:pt x="2744153" y="1338453"/>
                    <a:pt x="2781586" y="1286732"/>
                    <a:pt x="2812352" y="1230916"/>
                  </a:cubicBezTo>
                  <a:cubicBezTo>
                    <a:pt x="2846546" y="1168908"/>
                    <a:pt x="2872550" y="1102900"/>
                    <a:pt x="2898172" y="1036987"/>
                  </a:cubicBezTo>
                  <a:cubicBezTo>
                    <a:pt x="2922175" y="975455"/>
                    <a:pt x="2948273" y="914305"/>
                    <a:pt x="2963228" y="850011"/>
                  </a:cubicBezTo>
                  <a:cubicBezTo>
                    <a:pt x="2971229" y="815626"/>
                    <a:pt x="2976563" y="780764"/>
                    <a:pt x="2977325" y="745427"/>
                  </a:cubicBezTo>
                  <a:cubicBezTo>
                    <a:pt x="2979230" y="654844"/>
                    <a:pt x="2963323" y="564261"/>
                    <a:pt x="2929509" y="480155"/>
                  </a:cubicBezTo>
                  <a:cubicBezTo>
                    <a:pt x="2851309" y="285655"/>
                    <a:pt x="2563082" y="0"/>
                    <a:pt x="2563082" y="0"/>
                  </a:cubicBezTo>
                </a:path>
              </a:pathLst>
            </a:custGeom>
            <a:noFill/>
            <a:ln w="9525" cap="rnd">
              <a:solidFill>
                <a:schemeClr val="accent2">
                  <a:alpha val="75000"/>
                </a:schemeClr>
              </a:solidFill>
              <a:prstDash val="lgDash"/>
              <a:round/>
            </a:ln>
          </p:spPr>
          <p:txBody>
            <a:bodyPr rtlCol="0" anchor="ctr"/>
            <a:lstStyle/>
            <a:p>
              <a:endParaRPr lang="en-US"/>
            </a:p>
          </p:txBody>
        </p:sp>
        <p:sp>
          <p:nvSpPr>
            <p:cNvPr id="14" name="Freeform: Shape 13">
              <a:extLst>
                <a:ext uri="{FF2B5EF4-FFF2-40B4-BE49-F238E27FC236}">
                  <a16:creationId xmlns:a16="http://schemas.microsoft.com/office/drawing/2014/main" id="{D158A14A-147E-4130-A5E2-38FD84B181AF}"/>
                </a:ext>
              </a:extLst>
            </p:cNvPr>
            <p:cNvSpPr/>
            <p:nvPr/>
          </p:nvSpPr>
          <p:spPr>
            <a:xfrm>
              <a:off x="4494561" y="923925"/>
              <a:ext cx="2356712" cy="4118991"/>
            </a:xfrm>
            <a:custGeom>
              <a:avLst/>
              <a:gdLst>
                <a:gd name="connsiteX0" fmla="*/ 1707071 w 2356712"/>
                <a:gd name="connsiteY0" fmla="*/ 0 h 4118991"/>
                <a:gd name="connsiteX1" fmla="*/ 1824514 w 2356712"/>
                <a:gd name="connsiteY1" fmla="*/ 244697 h 4118991"/>
                <a:gd name="connsiteX2" fmla="*/ 1908715 w 2356712"/>
                <a:gd name="connsiteY2" fmla="*/ 328994 h 4118991"/>
                <a:gd name="connsiteX3" fmla="*/ 2226469 w 2356712"/>
                <a:gd name="connsiteY3" fmla="*/ 603695 h 4118991"/>
                <a:gd name="connsiteX4" fmla="*/ 2355628 w 2356712"/>
                <a:gd name="connsiteY4" fmla="*/ 900494 h 4118991"/>
                <a:gd name="connsiteX5" fmla="*/ 2281428 w 2356712"/>
                <a:gd name="connsiteY5" fmla="*/ 1206913 h 4118991"/>
                <a:gd name="connsiteX6" fmla="*/ 2092452 w 2356712"/>
                <a:gd name="connsiteY6" fmla="*/ 1460659 h 4118991"/>
                <a:gd name="connsiteX7" fmla="*/ 1834039 w 2356712"/>
                <a:gd name="connsiteY7" fmla="*/ 1625822 h 4118991"/>
                <a:gd name="connsiteX8" fmla="*/ 1558862 w 2356712"/>
                <a:gd name="connsiteY8" fmla="*/ 1743075 h 4118991"/>
                <a:gd name="connsiteX9" fmla="*/ 1386554 w 2356712"/>
                <a:gd name="connsiteY9" fmla="*/ 1869948 h 4118991"/>
                <a:gd name="connsiteX10" fmla="*/ 1271683 w 2356712"/>
                <a:gd name="connsiteY10" fmla="*/ 2073402 h 4118991"/>
                <a:gd name="connsiteX11" fmla="*/ 1178338 w 2356712"/>
                <a:gd name="connsiteY11" fmla="*/ 2355914 h 4118991"/>
                <a:gd name="connsiteX12" fmla="*/ 1113758 w 2356712"/>
                <a:gd name="connsiteY12" fmla="*/ 2578513 h 4118991"/>
                <a:gd name="connsiteX13" fmla="*/ 1034796 w 2356712"/>
                <a:gd name="connsiteY13" fmla="*/ 2834640 h 4118991"/>
                <a:gd name="connsiteX14" fmla="*/ 905637 w 2356712"/>
                <a:gd name="connsiteY14" fmla="*/ 3081242 h 4118991"/>
                <a:gd name="connsiteX15" fmla="*/ 793147 w 2356712"/>
                <a:gd name="connsiteY15" fmla="*/ 3258407 h 4118991"/>
                <a:gd name="connsiteX16" fmla="*/ 546735 w 2356712"/>
                <a:gd name="connsiteY16" fmla="*/ 3571970 h 4118991"/>
                <a:gd name="connsiteX17" fmla="*/ 346996 w 2356712"/>
                <a:gd name="connsiteY17" fmla="*/ 3771900 h 4118991"/>
                <a:gd name="connsiteX18" fmla="*/ 174689 w 2356712"/>
                <a:gd name="connsiteY18" fmla="*/ 3944207 h 4118991"/>
                <a:gd name="connsiteX19" fmla="*/ 0 w 2356712"/>
                <a:gd name="connsiteY19" fmla="*/ 4118991 h 411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56712" h="4118991">
                  <a:moveTo>
                    <a:pt x="1707071" y="0"/>
                  </a:moveTo>
                  <a:cubicBezTo>
                    <a:pt x="1715357" y="22098"/>
                    <a:pt x="1812608" y="224409"/>
                    <a:pt x="1824514" y="244697"/>
                  </a:cubicBezTo>
                  <a:cubicBezTo>
                    <a:pt x="1844802" y="279273"/>
                    <a:pt x="1876996" y="304324"/>
                    <a:pt x="1908715" y="328994"/>
                  </a:cubicBezTo>
                  <a:cubicBezTo>
                    <a:pt x="2019967" y="415195"/>
                    <a:pt x="2137886" y="494633"/>
                    <a:pt x="2226469" y="603695"/>
                  </a:cubicBezTo>
                  <a:cubicBezTo>
                    <a:pt x="2296287" y="689610"/>
                    <a:pt x="2347817" y="790480"/>
                    <a:pt x="2355628" y="900494"/>
                  </a:cubicBezTo>
                  <a:cubicBezTo>
                    <a:pt x="2363248" y="1007078"/>
                    <a:pt x="2329910" y="1111187"/>
                    <a:pt x="2281428" y="1206913"/>
                  </a:cubicBezTo>
                  <a:cubicBezTo>
                    <a:pt x="2233422" y="1301877"/>
                    <a:pt x="2170938" y="1388936"/>
                    <a:pt x="2092452" y="1460659"/>
                  </a:cubicBezTo>
                  <a:cubicBezTo>
                    <a:pt x="2016538" y="1530001"/>
                    <a:pt x="1927765" y="1583436"/>
                    <a:pt x="1834039" y="1625822"/>
                  </a:cubicBezTo>
                  <a:cubicBezTo>
                    <a:pt x="1743075" y="1666970"/>
                    <a:pt x="1647730" y="1697736"/>
                    <a:pt x="1558862" y="1743075"/>
                  </a:cubicBezTo>
                  <a:cubicBezTo>
                    <a:pt x="1494758" y="1775841"/>
                    <a:pt x="1434275" y="1816132"/>
                    <a:pt x="1386554" y="1869948"/>
                  </a:cubicBezTo>
                  <a:cubicBezTo>
                    <a:pt x="1334548" y="1928622"/>
                    <a:pt x="1300544" y="2000345"/>
                    <a:pt x="1271683" y="2073402"/>
                  </a:cubicBezTo>
                  <a:cubicBezTo>
                    <a:pt x="1235202" y="2165699"/>
                    <a:pt x="1206722" y="2260759"/>
                    <a:pt x="1178338" y="2355914"/>
                  </a:cubicBezTo>
                  <a:cubicBezTo>
                    <a:pt x="1156240" y="2429923"/>
                    <a:pt x="1134237" y="2504028"/>
                    <a:pt x="1113758" y="2578513"/>
                  </a:cubicBezTo>
                  <a:cubicBezTo>
                    <a:pt x="1090041" y="2664714"/>
                    <a:pt x="1068134" y="2751678"/>
                    <a:pt x="1034796" y="2834640"/>
                  </a:cubicBezTo>
                  <a:cubicBezTo>
                    <a:pt x="1000125" y="2920841"/>
                    <a:pt x="953643" y="3001613"/>
                    <a:pt x="905637" y="3081242"/>
                  </a:cubicBezTo>
                  <a:cubicBezTo>
                    <a:pt x="869442" y="3141155"/>
                    <a:pt x="832295" y="3200400"/>
                    <a:pt x="793147" y="3258407"/>
                  </a:cubicBezTo>
                  <a:cubicBezTo>
                    <a:pt x="718661" y="3368802"/>
                    <a:pt x="637223" y="3474434"/>
                    <a:pt x="546735" y="3571970"/>
                  </a:cubicBezTo>
                  <a:cubicBezTo>
                    <a:pt x="482632" y="3641027"/>
                    <a:pt x="414147" y="3705797"/>
                    <a:pt x="346996" y="3771900"/>
                  </a:cubicBezTo>
                  <a:cubicBezTo>
                    <a:pt x="288989" y="3828764"/>
                    <a:pt x="232029" y="3886676"/>
                    <a:pt x="174689" y="3944207"/>
                  </a:cubicBezTo>
                  <a:cubicBezTo>
                    <a:pt x="116586" y="4002596"/>
                    <a:pt x="58293" y="4060698"/>
                    <a:pt x="0" y="4118991"/>
                  </a:cubicBezTo>
                </a:path>
              </a:pathLst>
            </a:custGeom>
            <a:noFill/>
            <a:ln w="9525" cap="rnd">
              <a:solidFill>
                <a:schemeClr val="accent2">
                  <a:alpha val="75000"/>
                </a:schemeClr>
              </a:solidFill>
              <a:prstDash val="lgDash"/>
              <a:round/>
            </a:ln>
          </p:spPr>
          <p:txBody>
            <a:bodyPr rtlCol="0" anchor="ctr"/>
            <a:lstStyle/>
            <a:p>
              <a:endParaRPr lang="en-US"/>
            </a:p>
          </p:txBody>
        </p:sp>
        <p:sp>
          <p:nvSpPr>
            <p:cNvPr id="15" name="Freeform: Shape 14">
              <a:extLst>
                <a:ext uri="{FF2B5EF4-FFF2-40B4-BE49-F238E27FC236}">
                  <a16:creationId xmlns:a16="http://schemas.microsoft.com/office/drawing/2014/main" id="{75B8B1EB-5E2B-472C-AE60-2EC5961F16F9}"/>
                </a:ext>
              </a:extLst>
            </p:cNvPr>
            <p:cNvSpPr/>
            <p:nvPr/>
          </p:nvSpPr>
          <p:spPr>
            <a:xfrm>
              <a:off x="4473129" y="923925"/>
              <a:ext cx="2059193" cy="3980116"/>
            </a:xfrm>
            <a:custGeom>
              <a:avLst/>
              <a:gdLst>
                <a:gd name="connsiteX0" fmla="*/ 0 w 2059193"/>
                <a:gd name="connsiteY0" fmla="*/ 3980116 h 3980116"/>
                <a:gd name="connsiteX1" fmla="*/ 471583 w 2059193"/>
                <a:gd name="connsiteY1" fmla="*/ 3515678 h 3980116"/>
                <a:gd name="connsiteX2" fmla="*/ 758666 w 2059193"/>
                <a:gd name="connsiteY2" fmla="*/ 3163824 h 3980116"/>
                <a:gd name="connsiteX3" fmla="*/ 940499 w 2059193"/>
                <a:gd name="connsiteY3" fmla="*/ 2780824 h 3980116"/>
                <a:gd name="connsiteX4" fmla="*/ 1055370 w 2059193"/>
                <a:gd name="connsiteY4" fmla="*/ 2242185 h 3980116"/>
                <a:gd name="connsiteX5" fmla="*/ 1136714 w 2059193"/>
                <a:gd name="connsiteY5" fmla="*/ 1878330 h 3980116"/>
                <a:gd name="connsiteX6" fmla="*/ 1246727 w 2059193"/>
                <a:gd name="connsiteY6" fmla="*/ 1562386 h 3980116"/>
                <a:gd name="connsiteX7" fmla="*/ 1378363 w 2059193"/>
                <a:gd name="connsiteY7" fmla="*/ 1430750 h 3980116"/>
                <a:gd name="connsiteX8" fmla="*/ 1691831 w 2059193"/>
                <a:gd name="connsiteY8" fmla="*/ 1394841 h 3980116"/>
                <a:gd name="connsiteX9" fmla="*/ 1914335 w 2059193"/>
                <a:gd name="connsiteY9" fmla="*/ 1323023 h 3980116"/>
                <a:gd name="connsiteX10" fmla="*/ 2055495 w 2059193"/>
                <a:gd name="connsiteY10" fmla="*/ 1098042 h 3980116"/>
                <a:gd name="connsiteX11" fmla="*/ 2033969 w 2059193"/>
                <a:gd name="connsiteY11" fmla="*/ 930497 h 3980116"/>
                <a:gd name="connsiteX12" fmla="*/ 1885664 w 2059193"/>
                <a:gd name="connsiteY12" fmla="*/ 760571 h 3980116"/>
                <a:gd name="connsiteX13" fmla="*/ 1636871 w 2059193"/>
                <a:gd name="connsiteY13" fmla="*/ 612172 h 3980116"/>
                <a:gd name="connsiteX14" fmla="*/ 1335405 w 2059193"/>
                <a:gd name="connsiteY14" fmla="*/ 459010 h 3980116"/>
                <a:gd name="connsiteX15" fmla="*/ 1234916 w 2059193"/>
                <a:gd name="connsiteY15" fmla="*/ 269939 h 3980116"/>
                <a:gd name="connsiteX16" fmla="*/ 1386935 w 2059193"/>
                <a:gd name="connsiteY16" fmla="*/ 0 h 398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59193" h="3980116">
                  <a:moveTo>
                    <a:pt x="0" y="3980116"/>
                  </a:moveTo>
                  <a:cubicBezTo>
                    <a:pt x="91345" y="3889534"/>
                    <a:pt x="382715" y="3608737"/>
                    <a:pt x="471583" y="3515678"/>
                  </a:cubicBezTo>
                  <a:cubicBezTo>
                    <a:pt x="576358" y="3405949"/>
                    <a:pt x="675989" y="3290983"/>
                    <a:pt x="758666" y="3163824"/>
                  </a:cubicBezTo>
                  <a:cubicBezTo>
                    <a:pt x="836105" y="3044857"/>
                    <a:pt x="897445" y="2916079"/>
                    <a:pt x="940499" y="2780824"/>
                  </a:cubicBezTo>
                  <a:cubicBezTo>
                    <a:pt x="996315" y="2605754"/>
                    <a:pt x="1020985" y="2422874"/>
                    <a:pt x="1055370" y="2242185"/>
                  </a:cubicBezTo>
                  <a:cubicBezTo>
                    <a:pt x="1078611" y="2120075"/>
                    <a:pt x="1107472" y="1999107"/>
                    <a:pt x="1136714" y="1878330"/>
                  </a:cubicBezTo>
                  <a:cubicBezTo>
                    <a:pt x="1163098" y="1769174"/>
                    <a:pt x="1189482" y="1658588"/>
                    <a:pt x="1246727" y="1562386"/>
                  </a:cubicBezTo>
                  <a:cubicBezTo>
                    <a:pt x="1279208" y="1507808"/>
                    <a:pt x="1321689" y="1459039"/>
                    <a:pt x="1378363" y="1430750"/>
                  </a:cubicBezTo>
                  <a:cubicBezTo>
                    <a:pt x="1473327" y="1383221"/>
                    <a:pt x="1584865" y="1402652"/>
                    <a:pt x="1691831" y="1394841"/>
                  </a:cubicBezTo>
                  <a:cubicBezTo>
                    <a:pt x="1771079" y="1389031"/>
                    <a:pt x="1849279" y="1368266"/>
                    <a:pt x="1914335" y="1323023"/>
                  </a:cubicBezTo>
                  <a:cubicBezTo>
                    <a:pt x="1989963" y="1270445"/>
                    <a:pt x="2041493" y="1189101"/>
                    <a:pt x="2055495" y="1098042"/>
                  </a:cubicBezTo>
                  <a:cubicBezTo>
                    <a:pt x="2064258" y="1041178"/>
                    <a:pt x="2057591" y="982980"/>
                    <a:pt x="2033969" y="930497"/>
                  </a:cubicBezTo>
                  <a:cubicBezTo>
                    <a:pt x="2002727" y="861060"/>
                    <a:pt x="1945958" y="807625"/>
                    <a:pt x="1885664" y="760571"/>
                  </a:cubicBezTo>
                  <a:cubicBezTo>
                    <a:pt x="1809179" y="700945"/>
                    <a:pt x="1725549" y="651415"/>
                    <a:pt x="1636871" y="612172"/>
                  </a:cubicBezTo>
                  <a:cubicBezTo>
                    <a:pt x="1532763" y="566071"/>
                    <a:pt x="1421606" y="532543"/>
                    <a:pt x="1335405" y="459010"/>
                  </a:cubicBezTo>
                  <a:cubicBezTo>
                    <a:pt x="1277969" y="409956"/>
                    <a:pt x="1232059" y="344615"/>
                    <a:pt x="1234916" y="269939"/>
                  </a:cubicBezTo>
                  <a:cubicBezTo>
                    <a:pt x="1237012" y="211741"/>
                    <a:pt x="1386935" y="0"/>
                    <a:pt x="1386935" y="0"/>
                  </a:cubicBezTo>
                </a:path>
              </a:pathLst>
            </a:custGeom>
            <a:noFill/>
            <a:ln w="9525" cap="rnd">
              <a:solidFill>
                <a:schemeClr val="accent2">
                  <a:alpha val="75000"/>
                </a:schemeClr>
              </a:solidFill>
              <a:prstDash val="lgDash"/>
              <a:round/>
            </a:ln>
          </p:spPr>
          <p:txBody>
            <a:bodyPr rtlCol="0" anchor="ctr"/>
            <a:lstStyle/>
            <a:p>
              <a:endParaRPr lang="en-US"/>
            </a:p>
          </p:txBody>
        </p:sp>
        <p:sp>
          <p:nvSpPr>
            <p:cNvPr id="16" name="Freeform: Shape 15">
              <a:extLst>
                <a:ext uri="{FF2B5EF4-FFF2-40B4-BE49-F238E27FC236}">
                  <a16:creationId xmlns:a16="http://schemas.microsoft.com/office/drawing/2014/main" id="{B4F5BD77-58D7-4B61-A666-1B4139A63A28}"/>
                </a:ext>
              </a:extLst>
            </p:cNvPr>
            <p:cNvSpPr/>
            <p:nvPr/>
          </p:nvSpPr>
          <p:spPr>
            <a:xfrm>
              <a:off x="4485131" y="1719357"/>
              <a:ext cx="743796" cy="2867501"/>
            </a:xfrm>
            <a:custGeom>
              <a:avLst/>
              <a:gdLst>
                <a:gd name="connsiteX0" fmla="*/ 11144 w 743796"/>
                <a:gd name="connsiteY0" fmla="*/ 0 h 2867501"/>
                <a:gd name="connsiteX1" fmla="*/ 353663 w 743796"/>
                <a:gd name="connsiteY1" fmla="*/ 55245 h 2867501"/>
                <a:gd name="connsiteX2" fmla="*/ 571405 w 743796"/>
                <a:gd name="connsiteY2" fmla="*/ 179737 h 2867501"/>
                <a:gd name="connsiteX3" fmla="*/ 688658 w 743796"/>
                <a:gd name="connsiteY3" fmla="*/ 368808 h 2867501"/>
                <a:gd name="connsiteX4" fmla="*/ 731711 w 743796"/>
                <a:gd name="connsiteY4" fmla="*/ 612934 h 2867501"/>
                <a:gd name="connsiteX5" fmla="*/ 725233 w 743796"/>
                <a:gd name="connsiteY5" fmla="*/ 995648 h 2867501"/>
                <a:gd name="connsiteX6" fmla="*/ 742855 w 743796"/>
                <a:gd name="connsiteY6" fmla="*/ 1499330 h 2867501"/>
                <a:gd name="connsiteX7" fmla="*/ 707898 w 743796"/>
                <a:gd name="connsiteY7" fmla="*/ 1793081 h 2867501"/>
                <a:gd name="connsiteX8" fmla="*/ 633222 w 743796"/>
                <a:gd name="connsiteY8" fmla="*/ 2073592 h 2867501"/>
                <a:gd name="connsiteX9" fmla="*/ 404527 w 743796"/>
                <a:gd name="connsiteY9" fmla="*/ 2472404 h 2867501"/>
                <a:gd name="connsiteX10" fmla="*/ 0 w 743796"/>
                <a:gd name="connsiteY10" fmla="*/ 2867501 h 286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3796" h="2867501">
                  <a:moveTo>
                    <a:pt x="11144" y="0"/>
                  </a:moveTo>
                  <a:cubicBezTo>
                    <a:pt x="101060" y="2953"/>
                    <a:pt x="268796" y="25146"/>
                    <a:pt x="353663" y="55245"/>
                  </a:cubicBezTo>
                  <a:cubicBezTo>
                    <a:pt x="433483" y="83534"/>
                    <a:pt x="510635" y="120967"/>
                    <a:pt x="571405" y="179737"/>
                  </a:cubicBezTo>
                  <a:cubicBezTo>
                    <a:pt x="625412" y="231934"/>
                    <a:pt x="663607" y="297942"/>
                    <a:pt x="688658" y="368808"/>
                  </a:cubicBezTo>
                  <a:cubicBezTo>
                    <a:pt x="716375" y="447103"/>
                    <a:pt x="727996" y="529876"/>
                    <a:pt x="731711" y="612934"/>
                  </a:cubicBezTo>
                  <a:cubicBezTo>
                    <a:pt x="737426" y="740474"/>
                    <a:pt x="724948" y="867918"/>
                    <a:pt x="725233" y="995648"/>
                  </a:cubicBezTo>
                  <a:cubicBezTo>
                    <a:pt x="725710" y="1163765"/>
                    <a:pt x="748665" y="1331309"/>
                    <a:pt x="742855" y="1499330"/>
                  </a:cubicBezTo>
                  <a:cubicBezTo>
                    <a:pt x="739426" y="1598009"/>
                    <a:pt x="725996" y="1696022"/>
                    <a:pt x="707898" y="1793081"/>
                  </a:cubicBezTo>
                  <a:cubicBezTo>
                    <a:pt x="690086" y="1888426"/>
                    <a:pt x="666845" y="1982724"/>
                    <a:pt x="633222" y="2073592"/>
                  </a:cubicBezTo>
                  <a:cubicBezTo>
                    <a:pt x="579692" y="2218182"/>
                    <a:pt x="499682" y="2351056"/>
                    <a:pt x="404527" y="2472404"/>
                  </a:cubicBezTo>
                  <a:cubicBezTo>
                    <a:pt x="266033" y="2648902"/>
                    <a:pt x="179642" y="2732818"/>
                    <a:pt x="0" y="2867501"/>
                  </a:cubicBezTo>
                </a:path>
              </a:pathLst>
            </a:custGeom>
            <a:noFill/>
            <a:ln w="9525" cap="rnd">
              <a:solidFill>
                <a:schemeClr val="accent2">
                  <a:alpha val="75000"/>
                </a:schemeClr>
              </a:solidFill>
              <a:prstDash val="lgDash"/>
              <a:round/>
            </a:ln>
          </p:spPr>
          <p:txBody>
            <a:bodyPr rtlCol="0" anchor="ctr"/>
            <a:lstStyle/>
            <a:p>
              <a:endParaRPr lang="en-US"/>
            </a:p>
          </p:txBody>
        </p:sp>
        <p:sp>
          <p:nvSpPr>
            <p:cNvPr id="17" name="Freeform: Shape 16">
              <a:extLst>
                <a:ext uri="{FF2B5EF4-FFF2-40B4-BE49-F238E27FC236}">
                  <a16:creationId xmlns:a16="http://schemas.microsoft.com/office/drawing/2014/main" id="{F5CBEC6B-EDB6-40B8-8771-E5AF41B8D698}"/>
                </a:ext>
              </a:extLst>
            </p:cNvPr>
            <p:cNvSpPr/>
            <p:nvPr/>
          </p:nvSpPr>
          <p:spPr>
            <a:xfrm>
              <a:off x="4473129" y="1912731"/>
              <a:ext cx="597294" cy="2543540"/>
            </a:xfrm>
            <a:custGeom>
              <a:avLst/>
              <a:gdLst>
                <a:gd name="connsiteX0" fmla="*/ 16478 w 597294"/>
                <a:gd name="connsiteY0" fmla="*/ 2079 h 2543540"/>
                <a:gd name="connsiteX1" fmla="*/ 299847 w 597294"/>
                <a:gd name="connsiteY1" fmla="*/ 53991 h 2543540"/>
                <a:gd name="connsiteX2" fmla="*/ 503206 w 597294"/>
                <a:gd name="connsiteY2" fmla="*/ 291354 h 2543540"/>
                <a:gd name="connsiteX3" fmla="*/ 525113 w 597294"/>
                <a:gd name="connsiteY3" fmla="*/ 724265 h 2543540"/>
                <a:gd name="connsiteX4" fmla="*/ 578930 w 597294"/>
                <a:gd name="connsiteY4" fmla="*/ 1117267 h 2543540"/>
                <a:gd name="connsiteX5" fmla="*/ 592931 w 597294"/>
                <a:gd name="connsiteY5" fmla="*/ 1476359 h 2543540"/>
                <a:gd name="connsiteX6" fmla="*/ 503206 w 597294"/>
                <a:gd name="connsiteY6" fmla="*/ 1859359 h 2543540"/>
                <a:gd name="connsiteX7" fmla="*/ 291846 w 597294"/>
                <a:gd name="connsiteY7" fmla="*/ 2250361 h 2543540"/>
                <a:gd name="connsiteX8" fmla="*/ 0 w 597294"/>
                <a:gd name="connsiteY8" fmla="*/ 2543540 h 254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294" h="2543540">
                  <a:moveTo>
                    <a:pt x="16478" y="2079"/>
                  </a:moveTo>
                  <a:cubicBezTo>
                    <a:pt x="101441" y="-6684"/>
                    <a:pt x="224885" y="12557"/>
                    <a:pt x="299847" y="53991"/>
                  </a:cubicBezTo>
                  <a:cubicBezTo>
                    <a:pt x="394240" y="106092"/>
                    <a:pt x="468440" y="189341"/>
                    <a:pt x="503206" y="291354"/>
                  </a:cubicBezTo>
                  <a:cubicBezTo>
                    <a:pt x="550069" y="429085"/>
                    <a:pt x="520827" y="577770"/>
                    <a:pt x="525113" y="724265"/>
                  </a:cubicBezTo>
                  <a:cubicBezTo>
                    <a:pt x="529019" y="856472"/>
                    <a:pt x="561118" y="986012"/>
                    <a:pt x="578930" y="1117267"/>
                  </a:cubicBezTo>
                  <a:cubicBezTo>
                    <a:pt x="595122" y="1236234"/>
                    <a:pt x="602742" y="1356630"/>
                    <a:pt x="592931" y="1476359"/>
                  </a:cubicBezTo>
                  <a:cubicBezTo>
                    <a:pt x="582073" y="1607709"/>
                    <a:pt x="549783" y="1736011"/>
                    <a:pt x="503206" y="1859359"/>
                  </a:cubicBezTo>
                  <a:cubicBezTo>
                    <a:pt x="450628" y="1998710"/>
                    <a:pt x="383857" y="2133298"/>
                    <a:pt x="291846" y="2250361"/>
                  </a:cubicBezTo>
                  <a:cubicBezTo>
                    <a:pt x="231553" y="2327132"/>
                    <a:pt x="73819" y="2479532"/>
                    <a:pt x="0" y="2543540"/>
                  </a:cubicBezTo>
                </a:path>
              </a:pathLst>
            </a:custGeom>
            <a:noFill/>
            <a:ln w="9525" cap="rnd">
              <a:solidFill>
                <a:schemeClr val="accent2">
                  <a:alpha val="75000"/>
                </a:schemeClr>
              </a:solidFill>
              <a:prstDash val="lgDash"/>
              <a:round/>
            </a:ln>
          </p:spPr>
          <p:txBody>
            <a:bodyPr rtlCol="0" anchor="ctr"/>
            <a:lstStyle/>
            <a:p>
              <a:endParaRPr lang="en-US"/>
            </a:p>
          </p:txBody>
        </p:sp>
        <p:sp>
          <p:nvSpPr>
            <p:cNvPr id="18" name="Freeform: Shape 17">
              <a:extLst>
                <a:ext uri="{FF2B5EF4-FFF2-40B4-BE49-F238E27FC236}">
                  <a16:creationId xmlns:a16="http://schemas.microsoft.com/office/drawing/2014/main" id="{91BD0EE8-AA47-4044-9251-9F5A4B820120}"/>
                </a:ext>
              </a:extLst>
            </p:cNvPr>
            <p:cNvSpPr/>
            <p:nvPr/>
          </p:nvSpPr>
          <p:spPr>
            <a:xfrm>
              <a:off x="4491417" y="2227197"/>
              <a:ext cx="389425" cy="2011236"/>
            </a:xfrm>
            <a:custGeom>
              <a:avLst/>
              <a:gdLst>
                <a:gd name="connsiteX0" fmla="*/ 0 w 389425"/>
                <a:gd name="connsiteY0" fmla="*/ 33 h 2011236"/>
                <a:gd name="connsiteX1" fmla="*/ 171260 w 389425"/>
                <a:gd name="connsiteY1" fmla="*/ 60326 h 2011236"/>
                <a:gd name="connsiteX2" fmla="*/ 211455 w 389425"/>
                <a:gd name="connsiteY2" fmla="*/ 221204 h 2011236"/>
                <a:gd name="connsiteX3" fmla="*/ 243078 w 389425"/>
                <a:gd name="connsiteY3" fmla="*/ 448089 h 2011236"/>
                <a:gd name="connsiteX4" fmla="*/ 346424 w 389425"/>
                <a:gd name="connsiteY4" fmla="*/ 789941 h 2011236"/>
                <a:gd name="connsiteX5" fmla="*/ 372237 w 389425"/>
                <a:gd name="connsiteY5" fmla="*/ 942151 h 2011236"/>
                <a:gd name="connsiteX6" fmla="*/ 386620 w 389425"/>
                <a:gd name="connsiteY6" fmla="*/ 1272478 h 2011236"/>
                <a:gd name="connsiteX7" fmla="*/ 280416 w 389425"/>
                <a:gd name="connsiteY7" fmla="*/ 1660241 h 2011236"/>
                <a:gd name="connsiteX8" fmla="*/ 151257 w 389425"/>
                <a:gd name="connsiteY8" fmla="*/ 1844073 h 2011236"/>
                <a:gd name="connsiteX9" fmla="*/ 1905 w 389425"/>
                <a:gd name="connsiteY9" fmla="*/ 2011237 h 2011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9425" h="2011236">
                  <a:moveTo>
                    <a:pt x="0" y="33"/>
                  </a:moveTo>
                  <a:cubicBezTo>
                    <a:pt x="57912" y="-824"/>
                    <a:pt x="136112" y="14892"/>
                    <a:pt x="171260" y="60326"/>
                  </a:cubicBezTo>
                  <a:cubicBezTo>
                    <a:pt x="205645" y="104903"/>
                    <a:pt x="207740" y="164244"/>
                    <a:pt x="211455" y="221204"/>
                  </a:cubicBezTo>
                  <a:cubicBezTo>
                    <a:pt x="216408" y="297594"/>
                    <a:pt x="225838" y="373604"/>
                    <a:pt x="243078" y="448089"/>
                  </a:cubicBezTo>
                  <a:cubicBezTo>
                    <a:pt x="269939" y="564199"/>
                    <a:pt x="319183" y="673927"/>
                    <a:pt x="346424" y="789941"/>
                  </a:cubicBezTo>
                  <a:cubicBezTo>
                    <a:pt x="358235" y="840043"/>
                    <a:pt x="365951" y="891097"/>
                    <a:pt x="372237" y="942151"/>
                  </a:cubicBezTo>
                  <a:cubicBezTo>
                    <a:pt x="385858" y="1051784"/>
                    <a:pt x="394049" y="1162274"/>
                    <a:pt x="386620" y="1272478"/>
                  </a:cubicBezTo>
                  <a:cubicBezTo>
                    <a:pt x="377476" y="1407828"/>
                    <a:pt x="344996" y="1541178"/>
                    <a:pt x="280416" y="1660241"/>
                  </a:cubicBezTo>
                  <a:cubicBezTo>
                    <a:pt x="244602" y="1726249"/>
                    <a:pt x="199358" y="1786352"/>
                    <a:pt x="151257" y="1844073"/>
                  </a:cubicBezTo>
                  <a:cubicBezTo>
                    <a:pt x="79534" y="1930084"/>
                    <a:pt x="89345" y="1941419"/>
                    <a:pt x="1905" y="2011237"/>
                  </a:cubicBezTo>
                </a:path>
              </a:pathLst>
            </a:custGeom>
            <a:noFill/>
            <a:ln w="9525" cap="rnd">
              <a:solidFill>
                <a:schemeClr val="accent2">
                  <a:alpha val="75000"/>
                </a:schemeClr>
              </a:solidFill>
              <a:prstDash val="lgDash"/>
              <a:round/>
            </a:ln>
          </p:spPr>
          <p:txBody>
            <a:bodyPr rtlCol="0" anchor="ctr"/>
            <a:lstStyle/>
            <a:p>
              <a:endParaRPr lang="en-US" dirty="0"/>
            </a:p>
          </p:txBody>
        </p:sp>
      </p:grpSp>
      <p:grpSp>
        <p:nvGrpSpPr>
          <p:cNvPr id="19" name="Graphic 157">
            <a:extLst>
              <a:ext uri="{FF2B5EF4-FFF2-40B4-BE49-F238E27FC236}">
                <a16:creationId xmlns:a16="http://schemas.microsoft.com/office/drawing/2014/main" id="{C3279E8D-2BAA-4CB1-834B-09FADD54DE56}"/>
              </a:ext>
            </a:extLst>
          </p:cNvPr>
          <p:cNvGrpSpPr/>
          <p:nvPr/>
        </p:nvGrpSpPr>
        <p:grpSpPr>
          <a:xfrm>
            <a:off x="8610600" y="3276600"/>
            <a:ext cx="3529260" cy="3581399"/>
            <a:chOff x="4114800" y="1423987"/>
            <a:chExt cx="3961542" cy="4007547"/>
          </a:xfrm>
          <a:noFill/>
        </p:grpSpPr>
        <p:sp>
          <p:nvSpPr>
            <p:cNvPr id="20" name="Freeform: Shape 19">
              <a:extLst>
                <a:ext uri="{FF2B5EF4-FFF2-40B4-BE49-F238E27FC236}">
                  <a16:creationId xmlns:a16="http://schemas.microsoft.com/office/drawing/2014/main" id="{3456F18E-4F61-486D-9CD6-65B30372C534}"/>
                </a:ext>
              </a:extLst>
            </p:cNvPr>
            <p:cNvSpPr/>
            <p:nvPr/>
          </p:nvSpPr>
          <p:spPr>
            <a:xfrm>
              <a:off x="4114800" y="1423987"/>
              <a:ext cx="3946874" cy="3989641"/>
            </a:xfrm>
            <a:custGeom>
              <a:avLst/>
              <a:gdLst>
                <a:gd name="connsiteX0" fmla="*/ 0 w 3946874"/>
                <a:gd name="connsiteY0" fmla="*/ 3989641 h 3989641"/>
                <a:gd name="connsiteX1" fmla="*/ 79439 w 3946874"/>
                <a:gd name="connsiteY1" fmla="*/ 3891153 h 3989641"/>
                <a:gd name="connsiteX2" fmla="*/ 297371 w 3946874"/>
                <a:gd name="connsiteY2" fmla="*/ 3626930 h 3989641"/>
                <a:gd name="connsiteX3" fmla="*/ 454343 w 3946874"/>
                <a:gd name="connsiteY3" fmla="*/ 3440335 h 3989641"/>
                <a:gd name="connsiteX4" fmla="*/ 622363 w 3946874"/>
                <a:gd name="connsiteY4" fmla="*/ 3290697 h 3989641"/>
                <a:gd name="connsiteX5" fmla="*/ 927068 w 3946874"/>
                <a:gd name="connsiteY5" fmla="*/ 3087434 h 3989641"/>
                <a:gd name="connsiteX6" fmla="*/ 1176338 w 3946874"/>
                <a:gd name="connsiteY6" fmla="*/ 2915603 h 3989641"/>
                <a:gd name="connsiteX7" fmla="*/ 1394270 w 3946874"/>
                <a:gd name="connsiteY7" fmla="*/ 2780729 h 3989641"/>
                <a:gd name="connsiteX8" fmla="*/ 1601057 w 3946874"/>
                <a:gd name="connsiteY8" fmla="*/ 2723483 h 3989641"/>
                <a:gd name="connsiteX9" fmla="*/ 1756220 w 3946874"/>
                <a:gd name="connsiteY9" fmla="*/ 2743772 h 3989641"/>
                <a:gd name="connsiteX10" fmla="*/ 1889189 w 3946874"/>
                <a:gd name="connsiteY10" fmla="*/ 2765965 h 3989641"/>
                <a:gd name="connsiteX11" fmla="*/ 2007394 w 3946874"/>
                <a:gd name="connsiteY11" fmla="*/ 2765965 h 3989641"/>
                <a:gd name="connsiteX12" fmla="*/ 2184654 w 3946874"/>
                <a:gd name="connsiteY12" fmla="*/ 2671763 h 3989641"/>
                <a:gd name="connsiteX13" fmla="*/ 2372773 w 3946874"/>
                <a:gd name="connsiteY13" fmla="*/ 2538984 h 3989641"/>
                <a:gd name="connsiteX14" fmla="*/ 2439543 w 3946874"/>
                <a:gd name="connsiteY14" fmla="*/ 2510504 h 3989641"/>
                <a:gd name="connsiteX15" fmla="*/ 2650617 w 3946874"/>
                <a:gd name="connsiteY15" fmla="*/ 2434781 h 3989641"/>
                <a:gd name="connsiteX16" fmla="*/ 2785110 w 3946874"/>
                <a:gd name="connsiteY16" fmla="*/ 2383060 h 3989641"/>
                <a:gd name="connsiteX17" fmla="*/ 2897315 w 3946874"/>
                <a:gd name="connsiteY17" fmla="*/ 2318861 h 3989641"/>
                <a:gd name="connsiteX18" fmla="*/ 2997994 w 3946874"/>
                <a:gd name="connsiteY18" fmla="*/ 2226183 h 3989641"/>
                <a:gd name="connsiteX19" fmla="*/ 3061240 w 3946874"/>
                <a:gd name="connsiteY19" fmla="*/ 2141506 h 3989641"/>
                <a:gd name="connsiteX20" fmla="*/ 3152108 w 3946874"/>
                <a:gd name="connsiteY20" fmla="*/ 2005203 h 3989641"/>
                <a:gd name="connsiteX21" fmla="*/ 3274124 w 3946874"/>
                <a:gd name="connsiteY21" fmla="*/ 1871567 h 3989641"/>
                <a:gd name="connsiteX22" fmla="*/ 3388138 w 3946874"/>
                <a:gd name="connsiteY22" fmla="*/ 1770888 h 3989641"/>
                <a:gd name="connsiteX23" fmla="*/ 3466529 w 3946874"/>
                <a:gd name="connsiteY23" fmla="*/ 1679162 h 3989641"/>
                <a:gd name="connsiteX24" fmla="*/ 3538633 w 3946874"/>
                <a:gd name="connsiteY24" fmla="*/ 1551718 h 3989641"/>
                <a:gd name="connsiteX25" fmla="*/ 3588544 w 3946874"/>
                <a:gd name="connsiteY25" fmla="*/ 1376172 h 3989641"/>
                <a:gd name="connsiteX26" fmla="*/ 3597402 w 3946874"/>
                <a:gd name="connsiteY26" fmla="*/ 1293305 h 3989641"/>
                <a:gd name="connsiteX27" fmla="*/ 3721227 w 3946874"/>
                <a:gd name="connsiteY27" fmla="*/ 880491 h 3989641"/>
                <a:gd name="connsiteX28" fmla="*/ 3761137 w 3946874"/>
                <a:gd name="connsiteY28" fmla="*/ 463677 h 3989641"/>
                <a:gd name="connsiteX29" fmla="*/ 3946874 w 3946874"/>
                <a:gd name="connsiteY29" fmla="*/ 0 h 3989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46874" h="3989641">
                  <a:moveTo>
                    <a:pt x="0" y="3989641"/>
                  </a:moveTo>
                  <a:cubicBezTo>
                    <a:pt x="19050" y="3957257"/>
                    <a:pt x="50959" y="3916013"/>
                    <a:pt x="79439" y="3891153"/>
                  </a:cubicBezTo>
                  <a:cubicBezTo>
                    <a:pt x="165544" y="3815906"/>
                    <a:pt x="227933" y="3717989"/>
                    <a:pt x="297371" y="3626930"/>
                  </a:cubicBezTo>
                  <a:cubicBezTo>
                    <a:pt x="346615" y="3562255"/>
                    <a:pt x="398050" y="3499009"/>
                    <a:pt x="454343" y="3440335"/>
                  </a:cubicBezTo>
                  <a:cubicBezTo>
                    <a:pt x="506349" y="3386042"/>
                    <a:pt x="562642" y="3336227"/>
                    <a:pt x="622363" y="3290697"/>
                  </a:cubicBezTo>
                  <a:cubicBezTo>
                    <a:pt x="719519" y="3216688"/>
                    <a:pt x="824960" y="3154585"/>
                    <a:pt x="927068" y="3087434"/>
                  </a:cubicBezTo>
                  <a:cubicBezTo>
                    <a:pt x="1011365" y="3031998"/>
                    <a:pt x="1093565" y="2973324"/>
                    <a:pt x="1176338" y="2915603"/>
                  </a:cubicBezTo>
                  <a:cubicBezTo>
                    <a:pt x="1246537" y="2866644"/>
                    <a:pt x="1317308" y="2818066"/>
                    <a:pt x="1394270" y="2780729"/>
                  </a:cubicBezTo>
                  <a:cubicBezTo>
                    <a:pt x="1459421" y="2749106"/>
                    <a:pt x="1528763" y="2724436"/>
                    <a:pt x="1601057" y="2723483"/>
                  </a:cubicBezTo>
                  <a:cubicBezTo>
                    <a:pt x="1653350" y="2722721"/>
                    <a:pt x="1704785" y="2733485"/>
                    <a:pt x="1756220" y="2743772"/>
                  </a:cubicBezTo>
                  <a:cubicBezTo>
                    <a:pt x="1800320" y="2752630"/>
                    <a:pt x="1844612" y="2760250"/>
                    <a:pt x="1889189" y="2765965"/>
                  </a:cubicBezTo>
                  <a:cubicBezTo>
                    <a:pt x="1928622" y="2771013"/>
                    <a:pt x="1968437" y="2773299"/>
                    <a:pt x="2007394" y="2765965"/>
                  </a:cubicBezTo>
                  <a:cubicBezTo>
                    <a:pt x="2073878" y="2753487"/>
                    <a:pt x="2130647" y="2712911"/>
                    <a:pt x="2184654" y="2671763"/>
                  </a:cubicBezTo>
                  <a:cubicBezTo>
                    <a:pt x="2245900" y="2625090"/>
                    <a:pt x="2304002" y="2573465"/>
                    <a:pt x="2372773" y="2538984"/>
                  </a:cubicBezTo>
                  <a:cubicBezTo>
                    <a:pt x="2394395" y="2528126"/>
                    <a:pt x="2416874" y="2518982"/>
                    <a:pt x="2439543" y="2510504"/>
                  </a:cubicBezTo>
                  <a:cubicBezTo>
                    <a:pt x="2509552" y="2484215"/>
                    <a:pt x="2580037" y="2459450"/>
                    <a:pt x="2650617" y="2434781"/>
                  </a:cubicBezTo>
                  <a:cubicBezTo>
                    <a:pt x="2695956" y="2418874"/>
                    <a:pt x="2741295" y="2402872"/>
                    <a:pt x="2785110" y="2383060"/>
                  </a:cubicBezTo>
                  <a:cubicBezTo>
                    <a:pt x="2824448" y="2365248"/>
                    <a:pt x="2862358" y="2344198"/>
                    <a:pt x="2897315" y="2318861"/>
                  </a:cubicBezTo>
                  <a:cubicBezTo>
                    <a:pt x="2934367" y="2292096"/>
                    <a:pt x="2968085" y="2260854"/>
                    <a:pt x="2997994" y="2226183"/>
                  </a:cubicBezTo>
                  <a:cubicBezTo>
                    <a:pt x="3020949" y="2199513"/>
                    <a:pt x="3041714" y="2170938"/>
                    <a:pt x="3061240" y="2141506"/>
                  </a:cubicBezTo>
                  <a:cubicBezTo>
                    <a:pt x="3091529" y="2095976"/>
                    <a:pt x="3119533" y="2049018"/>
                    <a:pt x="3152108" y="2005203"/>
                  </a:cubicBezTo>
                  <a:cubicBezTo>
                    <a:pt x="3188113" y="1956626"/>
                    <a:pt x="3229261" y="1912144"/>
                    <a:pt x="3274124" y="1871567"/>
                  </a:cubicBezTo>
                  <a:cubicBezTo>
                    <a:pt x="3311747" y="1837563"/>
                    <a:pt x="3351848" y="1806321"/>
                    <a:pt x="3388138" y="1770888"/>
                  </a:cubicBezTo>
                  <a:cubicBezTo>
                    <a:pt x="3416999" y="1742694"/>
                    <a:pt x="3443002" y="1711833"/>
                    <a:pt x="3466529" y="1679162"/>
                  </a:cubicBezTo>
                  <a:cubicBezTo>
                    <a:pt x="3495008" y="1639348"/>
                    <a:pt x="3519392" y="1596771"/>
                    <a:pt x="3538633" y="1551718"/>
                  </a:cubicBezTo>
                  <a:cubicBezTo>
                    <a:pt x="3562731" y="1495616"/>
                    <a:pt x="3578924" y="1436465"/>
                    <a:pt x="3588544" y="1376172"/>
                  </a:cubicBezTo>
                  <a:cubicBezTo>
                    <a:pt x="3592925" y="1348740"/>
                    <a:pt x="3595688" y="1321022"/>
                    <a:pt x="3597402" y="1293305"/>
                  </a:cubicBezTo>
                  <a:cubicBezTo>
                    <a:pt x="3605974" y="1155859"/>
                    <a:pt x="3717703" y="1018127"/>
                    <a:pt x="3721227" y="880491"/>
                  </a:cubicBezTo>
                  <a:cubicBezTo>
                    <a:pt x="3724751" y="740855"/>
                    <a:pt x="3743135" y="602171"/>
                    <a:pt x="3761137" y="463677"/>
                  </a:cubicBezTo>
                  <a:cubicBezTo>
                    <a:pt x="3776186" y="347758"/>
                    <a:pt x="3934968" y="116205"/>
                    <a:pt x="3946874" y="0"/>
                  </a:cubicBezTo>
                </a:path>
              </a:pathLst>
            </a:custGeom>
            <a:noFill/>
            <a:ln w="9525" cap="rnd">
              <a:solidFill>
                <a:schemeClr val="accent2">
                  <a:alpha val="75000"/>
                </a:schemeClr>
              </a:solidFill>
              <a:prstDash val="lgDash"/>
              <a:round/>
            </a:ln>
          </p:spPr>
          <p:txBody>
            <a:bodyPr rtlCol="0" anchor="ctr"/>
            <a:lstStyle/>
            <a:p>
              <a:endParaRPr lang="en-US"/>
            </a:p>
          </p:txBody>
        </p:sp>
        <p:sp>
          <p:nvSpPr>
            <p:cNvPr id="21" name="Freeform: Shape 20">
              <a:extLst>
                <a:ext uri="{FF2B5EF4-FFF2-40B4-BE49-F238E27FC236}">
                  <a16:creationId xmlns:a16="http://schemas.microsoft.com/office/drawing/2014/main" id="{318DDF45-08F0-46B6-A0B7-133735C94F47}"/>
                </a:ext>
              </a:extLst>
            </p:cNvPr>
            <p:cNvSpPr/>
            <p:nvPr/>
          </p:nvSpPr>
          <p:spPr>
            <a:xfrm>
              <a:off x="4395978" y="2441733"/>
              <a:ext cx="3665410" cy="2985611"/>
            </a:xfrm>
            <a:custGeom>
              <a:avLst/>
              <a:gdLst>
                <a:gd name="connsiteX0" fmla="*/ 0 w 3665410"/>
                <a:gd name="connsiteY0" fmla="*/ 2985611 h 2985611"/>
                <a:gd name="connsiteX1" fmla="*/ 166211 w 3665410"/>
                <a:gd name="connsiteY1" fmla="*/ 2699766 h 2985611"/>
                <a:gd name="connsiteX2" fmla="*/ 397002 w 3665410"/>
                <a:gd name="connsiteY2" fmla="*/ 2414969 h 2985611"/>
                <a:gd name="connsiteX3" fmla="*/ 620173 w 3665410"/>
                <a:gd name="connsiteY3" fmla="*/ 2237899 h 2985611"/>
                <a:gd name="connsiteX4" fmla="*/ 823341 w 3665410"/>
                <a:gd name="connsiteY4" fmla="*/ 2085499 h 2985611"/>
                <a:gd name="connsiteX5" fmla="*/ 1089565 w 3665410"/>
                <a:gd name="connsiteY5" fmla="*/ 1911477 h 2985611"/>
                <a:gd name="connsiteX6" fmla="*/ 1145000 w 3665410"/>
                <a:gd name="connsiteY6" fmla="*/ 1886807 h 2985611"/>
                <a:gd name="connsiteX7" fmla="*/ 1375791 w 3665410"/>
                <a:gd name="connsiteY7" fmla="*/ 1842135 h 2985611"/>
                <a:gd name="connsiteX8" fmla="*/ 1486567 w 3665410"/>
                <a:gd name="connsiteY8" fmla="*/ 1857566 h 2985611"/>
                <a:gd name="connsiteX9" fmla="*/ 1568101 w 3665410"/>
                <a:gd name="connsiteY9" fmla="*/ 1871377 h 2985611"/>
                <a:gd name="connsiteX10" fmla="*/ 1810607 w 3665410"/>
                <a:gd name="connsiteY10" fmla="*/ 1871377 h 2985611"/>
                <a:gd name="connsiteX11" fmla="*/ 1997964 w 3665410"/>
                <a:gd name="connsiteY11" fmla="*/ 1790605 h 2985611"/>
                <a:gd name="connsiteX12" fmla="*/ 2109883 w 3665410"/>
                <a:gd name="connsiteY12" fmla="*/ 1702784 h 2985611"/>
                <a:gd name="connsiteX13" fmla="*/ 2321433 w 3665410"/>
                <a:gd name="connsiteY13" fmla="*/ 1552384 h 2985611"/>
                <a:gd name="connsiteX14" fmla="*/ 2558891 w 3665410"/>
                <a:gd name="connsiteY14" fmla="*/ 1453420 h 2985611"/>
                <a:gd name="connsiteX15" fmla="*/ 2709767 w 3665410"/>
                <a:gd name="connsiteY15" fmla="*/ 1377887 h 2985611"/>
                <a:gd name="connsiteX16" fmla="*/ 2885408 w 3665410"/>
                <a:gd name="connsiteY16" fmla="*/ 1237393 h 2985611"/>
                <a:gd name="connsiteX17" fmla="*/ 3017711 w 3665410"/>
                <a:gd name="connsiteY17" fmla="*/ 1072229 h 2985611"/>
                <a:gd name="connsiteX18" fmla="*/ 3150680 w 3665410"/>
                <a:gd name="connsiteY18" fmla="*/ 921830 h 2985611"/>
                <a:gd name="connsiteX19" fmla="*/ 3255169 w 3665410"/>
                <a:gd name="connsiteY19" fmla="*/ 801815 h 2985611"/>
                <a:gd name="connsiteX20" fmla="*/ 3339275 w 3665410"/>
                <a:gd name="connsiteY20" fmla="*/ 694182 h 2985611"/>
                <a:gd name="connsiteX21" fmla="*/ 3409188 w 3665410"/>
                <a:gd name="connsiteY21" fmla="*/ 546926 h 2985611"/>
                <a:gd name="connsiteX22" fmla="*/ 3464243 w 3665410"/>
                <a:gd name="connsiteY22" fmla="*/ 347663 h 2985611"/>
                <a:gd name="connsiteX23" fmla="*/ 3665411 w 3665410"/>
                <a:gd name="connsiteY23" fmla="*/ 0 h 29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65410" h="2985611">
                  <a:moveTo>
                    <a:pt x="0" y="2985611"/>
                  </a:moveTo>
                  <a:cubicBezTo>
                    <a:pt x="0" y="2985611"/>
                    <a:pt x="86773" y="2802827"/>
                    <a:pt x="166211" y="2699766"/>
                  </a:cubicBezTo>
                  <a:cubicBezTo>
                    <a:pt x="240983" y="2602706"/>
                    <a:pt x="309182" y="2500122"/>
                    <a:pt x="397002" y="2414969"/>
                  </a:cubicBezTo>
                  <a:cubicBezTo>
                    <a:pt x="465296" y="2348865"/>
                    <a:pt x="543592" y="2294477"/>
                    <a:pt x="620173" y="2237899"/>
                  </a:cubicBezTo>
                  <a:cubicBezTo>
                    <a:pt x="688277" y="2187607"/>
                    <a:pt x="755333" y="2135886"/>
                    <a:pt x="823341" y="2085499"/>
                  </a:cubicBezTo>
                  <a:cubicBezTo>
                    <a:pt x="908685" y="2022253"/>
                    <a:pt x="994791" y="1959197"/>
                    <a:pt x="1089565" y="1911477"/>
                  </a:cubicBezTo>
                  <a:cubicBezTo>
                    <a:pt x="1107662" y="1902428"/>
                    <a:pt x="1126141" y="1894141"/>
                    <a:pt x="1145000" y="1886807"/>
                  </a:cubicBezTo>
                  <a:cubicBezTo>
                    <a:pt x="1218819" y="1858232"/>
                    <a:pt x="1296924" y="1838611"/>
                    <a:pt x="1375791" y="1842135"/>
                  </a:cubicBezTo>
                  <a:cubicBezTo>
                    <a:pt x="1413129" y="1843754"/>
                    <a:pt x="1449896" y="1850422"/>
                    <a:pt x="1486567" y="1857566"/>
                  </a:cubicBezTo>
                  <a:cubicBezTo>
                    <a:pt x="1513618" y="1862804"/>
                    <a:pt x="1540859" y="1867376"/>
                    <a:pt x="1568101" y="1871377"/>
                  </a:cubicBezTo>
                  <a:cubicBezTo>
                    <a:pt x="1648778" y="1883188"/>
                    <a:pt x="1730978" y="1887665"/>
                    <a:pt x="1810607" y="1871377"/>
                  </a:cubicBezTo>
                  <a:cubicBezTo>
                    <a:pt x="1877854" y="1857661"/>
                    <a:pt x="1941100" y="1829086"/>
                    <a:pt x="1997964" y="1790605"/>
                  </a:cubicBezTo>
                  <a:cubicBezTo>
                    <a:pt x="2037302" y="1764030"/>
                    <a:pt x="2073497" y="1733264"/>
                    <a:pt x="2109883" y="1702784"/>
                  </a:cubicBezTo>
                  <a:cubicBezTo>
                    <a:pt x="2176367" y="1647063"/>
                    <a:pt x="2244852" y="1593151"/>
                    <a:pt x="2321433" y="1552384"/>
                  </a:cubicBezTo>
                  <a:cubicBezTo>
                    <a:pt x="2397157" y="1512094"/>
                    <a:pt x="2479548" y="1486281"/>
                    <a:pt x="2558891" y="1453420"/>
                  </a:cubicBezTo>
                  <a:cubicBezTo>
                    <a:pt x="2610898" y="1431798"/>
                    <a:pt x="2661571" y="1407033"/>
                    <a:pt x="2709767" y="1377887"/>
                  </a:cubicBezTo>
                  <a:cubicBezTo>
                    <a:pt x="2774252" y="1338929"/>
                    <a:pt x="2834069" y="1292447"/>
                    <a:pt x="2885408" y="1237393"/>
                  </a:cubicBezTo>
                  <a:cubicBezTo>
                    <a:pt x="2933605" y="1185767"/>
                    <a:pt x="2973324" y="1127093"/>
                    <a:pt x="3017711" y="1072229"/>
                  </a:cubicBezTo>
                  <a:cubicBezTo>
                    <a:pt x="3059811" y="1020223"/>
                    <a:pt x="3105912" y="971645"/>
                    <a:pt x="3150680" y="921830"/>
                  </a:cubicBezTo>
                  <a:cubicBezTo>
                    <a:pt x="3186113" y="882396"/>
                    <a:pt x="3220593" y="842010"/>
                    <a:pt x="3255169" y="801815"/>
                  </a:cubicBezTo>
                  <a:cubicBezTo>
                    <a:pt x="3284887" y="767239"/>
                    <a:pt x="3314605" y="732473"/>
                    <a:pt x="3339275" y="694182"/>
                  </a:cubicBezTo>
                  <a:cubicBezTo>
                    <a:pt x="3368707" y="648367"/>
                    <a:pt x="3390138" y="597980"/>
                    <a:pt x="3409188" y="546926"/>
                  </a:cubicBezTo>
                  <a:cubicBezTo>
                    <a:pt x="3433382" y="482156"/>
                    <a:pt x="3453384" y="415861"/>
                    <a:pt x="3464243" y="347663"/>
                  </a:cubicBezTo>
                  <a:cubicBezTo>
                    <a:pt x="3476244" y="272224"/>
                    <a:pt x="3661696" y="76295"/>
                    <a:pt x="3665411" y="0"/>
                  </a:cubicBezTo>
                </a:path>
              </a:pathLst>
            </a:custGeom>
            <a:noFill/>
            <a:ln w="9525" cap="rnd">
              <a:solidFill>
                <a:schemeClr val="accent2">
                  <a:alpha val="75000"/>
                </a:schemeClr>
              </a:solidFill>
              <a:prstDash val="lgDash"/>
              <a:round/>
            </a:ln>
          </p:spPr>
          <p:txBody>
            <a:bodyPr rtlCol="0" anchor="ctr"/>
            <a:lstStyle/>
            <a:p>
              <a:endParaRPr lang="en-US"/>
            </a:p>
          </p:txBody>
        </p:sp>
        <p:sp>
          <p:nvSpPr>
            <p:cNvPr id="22" name="Freeform: Shape 21">
              <a:extLst>
                <a:ext uri="{FF2B5EF4-FFF2-40B4-BE49-F238E27FC236}">
                  <a16:creationId xmlns:a16="http://schemas.microsoft.com/office/drawing/2014/main" id="{B9D0CC0F-710D-43F4-BC86-763767420133}"/>
                </a:ext>
              </a:extLst>
            </p:cNvPr>
            <p:cNvSpPr/>
            <p:nvPr/>
          </p:nvSpPr>
          <p:spPr>
            <a:xfrm>
              <a:off x="7790402" y="5229700"/>
              <a:ext cx="285940" cy="199072"/>
            </a:xfrm>
            <a:custGeom>
              <a:avLst/>
              <a:gdLst>
                <a:gd name="connsiteX0" fmla="*/ 0 w 285940"/>
                <a:gd name="connsiteY0" fmla="*/ 199073 h 199072"/>
                <a:gd name="connsiteX1" fmla="*/ 285940 w 285940"/>
                <a:gd name="connsiteY1" fmla="*/ 0 h 199072"/>
              </a:gdLst>
              <a:ahLst/>
              <a:cxnLst>
                <a:cxn ang="0">
                  <a:pos x="connsiteX0" y="connsiteY0"/>
                </a:cxn>
                <a:cxn ang="0">
                  <a:pos x="connsiteX1" y="connsiteY1"/>
                </a:cxn>
              </a:cxnLst>
              <a:rect l="l" t="t" r="r" b="b"/>
              <a:pathLst>
                <a:path w="285940" h="199072">
                  <a:moveTo>
                    <a:pt x="0" y="199073"/>
                  </a:moveTo>
                  <a:cubicBezTo>
                    <a:pt x="0" y="199073"/>
                    <a:pt x="242125" y="39243"/>
                    <a:pt x="285940" y="0"/>
                  </a:cubicBezTo>
                </a:path>
              </a:pathLst>
            </a:custGeom>
            <a:noFill/>
            <a:ln w="9525" cap="rnd">
              <a:solidFill>
                <a:schemeClr val="accent2">
                  <a:alpha val="75000"/>
                </a:schemeClr>
              </a:solidFill>
              <a:prstDash val="lgDash"/>
              <a:round/>
            </a:ln>
          </p:spPr>
          <p:txBody>
            <a:bodyPr rtlCol="0" anchor="ctr"/>
            <a:lstStyle/>
            <a:p>
              <a:endParaRPr lang="en-US"/>
            </a:p>
          </p:txBody>
        </p:sp>
        <p:sp>
          <p:nvSpPr>
            <p:cNvPr id="23" name="Freeform: Shape 22">
              <a:extLst>
                <a:ext uri="{FF2B5EF4-FFF2-40B4-BE49-F238E27FC236}">
                  <a16:creationId xmlns:a16="http://schemas.microsoft.com/office/drawing/2014/main" id="{6FB36AB6-CB81-495A-8A33-C0BCE67D6F23}"/>
                </a:ext>
              </a:extLst>
            </p:cNvPr>
            <p:cNvSpPr/>
            <p:nvPr/>
          </p:nvSpPr>
          <p:spPr>
            <a:xfrm>
              <a:off x="7393114" y="5049773"/>
              <a:ext cx="655796" cy="381190"/>
            </a:xfrm>
            <a:custGeom>
              <a:avLst/>
              <a:gdLst>
                <a:gd name="connsiteX0" fmla="*/ 0 w 655796"/>
                <a:gd name="connsiteY0" fmla="*/ 381190 h 381190"/>
                <a:gd name="connsiteX1" fmla="*/ 655796 w 655796"/>
                <a:gd name="connsiteY1" fmla="*/ 0 h 381190"/>
              </a:gdLst>
              <a:ahLst/>
              <a:cxnLst>
                <a:cxn ang="0">
                  <a:pos x="connsiteX0" y="connsiteY0"/>
                </a:cxn>
                <a:cxn ang="0">
                  <a:pos x="connsiteX1" y="connsiteY1"/>
                </a:cxn>
              </a:cxnLst>
              <a:rect l="l" t="t" r="r" b="b"/>
              <a:pathLst>
                <a:path w="655796" h="381190">
                  <a:moveTo>
                    <a:pt x="0" y="381190"/>
                  </a:moveTo>
                  <a:cubicBezTo>
                    <a:pt x="0" y="381190"/>
                    <a:pt x="461105" y="172117"/>
                    <a:pt x="655796" y="0"/>
                  </a:cubicBezTo>
                </a:path>
              </a:pathLst>
            </a:custGeom>
            <a:noFill/>
            <a:ln w="9525" cap="rnd">
              <a:solidFill>
                <a:schemeClr val="accent2">
                  <a:alpha val="75000"/>
                </a:schemeClr>
              </a:solidFill>
              <a:prstDash val="lgDash"/>
              <a:round/>
            </a:ln>
          </p:spPr>
          <p:txBody>
            <a:bodyPr rtlCol="0" anchor="ctr"/>
            <a:lstStyle/>
            <a:p>
              <a:endParaRPr lang="en-US"/>
            </a:p>
          </p:txBody>
        </p:sp>
        <p:sp>
          <p:nvSpPr>
            <p:cNvPr id="24" name="Freeform: Shape 23">
              <a:extLst>
                <a:ext uri="{FF2B5EF4-FFF2-40B4-BE49-F238E27FC236}">
                  <a16:creationId xmlns:a16="http://schemas.microsoft.com/office/drawing/2014/main" id="{1993F7E6-ABF6-482D-BEA5-B4E607DDB433}"/>
                </a:ext>
              </a:extLst>
            </p:cNvPr>
            <p:cNvSpPr/>
            <p:nvPr/>
          </p:nvSpPr>
          <p:spPr>
            <a:xfrm>
              <a:off x="5154072" y="3867816"/>
              <a:ext cx="2907315" cy="1544764"/>
            </a:xfrm>
            <a:custGeom>
              <a:avLst/>
              <a:gdLst>
                <a:gd name="connsiteX0" fmla="*/ 0 w 2907315"/>
                <a:gd name="connsiteY0" fmla="*/ 1544764 h 1544764"/>
                <a:gd name="connsiteX1" fmla="*/ 201644 w 2907315"/>
                <a:gd name="connsiteY1" fmla="*/ 1352550 h 1544764"/>
                <a:gd name="connsiteX2" fmla="*/ 423196 w 2907315"/>
                <a:gd name="connsiteY2" fmla="*/ 1196054 h 1544764"/>
                <a:gd name="connsiteX3" fmla="*/ 782193 w 2907315"/>
                <a:gd name="connsiteY3" fmla="*/ 1099947 h 1544764"/>
                <a:gd name="connsiteX4" fmla="*/ 1052513 w 2907315"/>
                <a:gd name="connsiteY4" fmla="*/ 1042321 h 1544764"/>
                <a:gd name="connsiteX5" fmla="*/ 1311783 w 2907315"/>
                <a:gd name="connsiteY5" fmla="*/ 1056037 h 1544764"/>
                <a:gd name="connsiteX6" fmla="*/ 1484662 w 2907315"/>
                <a:gd name="connsiteY6" fmla="*/ 1083469 h 1544764"/>
                <a:gd name="connsiteX7" fmla="*/ 1788224 w 2907315"/>
                <a:gd name="connsiteY7" fmla="*/ 1023080 h 1544764"/>
                <a:gd name="connsiteX8" fmla="*/ 2269045 w 2907315"/>
                <a:gd name="connsiteY8" fmla="*/ 734758 h 1544764"/>
                <a:gd name="connsiteX9" fmla="*/ 2534984 w 2907315"/>
                <a:gd name="connsiteY9" fmla="*/ 572738 h 1544764"/>
                <a:gd name="connsiteX10" fmla="*/ 2907316 w 2907315"/>
                <a:gd name="connsiteY10" fmla="*/ 0 h 154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07315" h="1544764">
                  <a:moveTo>
                    <a:pt x="0" y="1544764"/>
                  </a:moveTo>
                  <a:cubicBezTo>
                    <a:pt x="0" y="1544764"/>
                    <a:pt x="98012" y="1443990"/>
                    <a:pt x="201644" y="1352550"/>
                  </a:cubicBezTo>
                  <a:cubicBezTo>
                    <a:pt x="271272" y="1291209"/>
                    <a:pt x="343662" y="1234249"/>
                    <a:pt x="423196" y="1196054"/>
                  </a:cubicBezTo>
                  <a:cubicBezTo>
                    <a:pt x="537591" y="1141095"/>
                    <a:pt x="661226" y="1127189"/>
                    <a:pt x="782193" y="1099947"/>
                  </a:cubicBezTo>
                  <a:cubicBezTo>
                    <a:pt x="872300" y="1079659"/>
                    <a:pt x="961358" y="1051370"/>
                    <a:pt x="1052513" y="1042321"/>
                  </a:cubicBezTo>
                  <a:cubicBezTo>
                    <a:pt x="1139000" y="1033653"/>
                    <a:pt x="1225868" y="1040321"/>
                    <a:pt x="1311783" y="1056037"/>
                  </a:cubicBezTo>
                  <a:cubicBezTo>
                    <a:pt x="1369314" y="1066609"/>
                    <a:pt x="1426559" y="1079373"/>
                    <a:pt x="1484662" y="1083469"/>
                  </a:cubicBezTo>
                  <a:cubicBezTo>
                    <a:pt x="1587913" y="1090803"/>
                    <a:pt x="1690402" y="1064800"/>
                    <a:pt x="1788224" y="1023080"/>
                  </a:cubicBezTo>
                  <a:cubicBezTo>
                    <a:pt x="1956721" y="951262"/>
                    <a:pt x="2106549" y="825722"/>
                    <a:pt x="2269045" y="734758"/>
                  </a:cubicBezTo>
                  <a:cubicBezTo>
                    <a:pt x="2359438" y="684181"/>
                    <a:pt x="2452497" y="640556"/>
                    <a:pt x="2534984" y="572738"/>
                  </a:cubicBezTo>
                  <a:cubicBezTo>
                    <a:pt x="2673001" y="459391"/>
                    <a:pt x="2847023" y="191453"/>
                    <a:pt x="2907316" y="0"/>
                  </a:cubicBezTo>
                </a:path>
              </a:pathLst>
            </a:custGeom>
            <a:noFill/>
            <a:ln w="9525" cap="rnd">
              <a:solidFill>
                <a:schemeClr val="accent2">
                  <a:alpha val="75000"/>
                </a:schemeClr>
              </a:solidFill>
              <a:prstDash val="lgDash"/>
              <a:round/>
            </a:ln>
          </p:spPr>
          <p:txBody>
            <a:bodyPr rtlCol="0" anchor="ctr"/>
            <a:lstStyle/>
            <a:p>
              <a:endParaRPr lang="en-US"/>
            </a:p>
          </p:txBody>
        </p:sp>
        <p:sp>
          <p:nvSpPr>
            <p:cNvPr id="25" name="Freeform: Shape 24">
              <a:extLst>
                <a:ext uri="{FF2B5EF4-FFF2-40B4-BE49-F238E27FC236}">
                  <a16:creationId xmlns:a16="http://schemas.microsoft.com/office/drawing/2014/main" id="{DCA0B097-C21A-40B4-95E4-2FFA9697F824}"/>
                </a:ext>
              </a:extLst>
            </p:cNvPr>
            <p:cNvSpPr/>
            <p:nvPr/>
          </p:nvSpPr>
          <p:spPr>
            <a:xfrm>
              <a:off x="4907946" y="3479100"/>
              <a:ext cx="3168300" cy="1952434"/>
            </a:xfrm>
            <a:custGeom>
              <a:avLst/>
              <a:gdLst>
                <a:gd name="connsiteX0" fmla="*/ 0 w 3168300"/>
                <a:gd name="connsiteY0" fmla="*/ 1952435 h 1952434"/>
                <a:gd name="connsiteX1" fmla="*/ 202121 w 3168300"/>
                <a:gd name="connsiteY1" fmla="*/ 1687068 h 1952434"/>
                <a:gd name="connsiteX2" fmla="*/ 545116 w 3168300"/>
                <a:gd name="connsiteY2" fmla="*/ 1450277 h 1952434"/>
                <a:gd name="connsiteX3" fmla="*/ 906780 w 3168300"/>
                <a:gd name="connsiteY3" fmla="*/ 1354455 h 1952434"/>
                <a:gd name="connsiteX4" fmla="*/ 1332262 w 3168300"/>
                <a:gd name="connsiteY4" fmla="*/ 1285304 h 1952434"/>
                <a:gd name="connsiteX5" fmla="*/ 1691259 w 3168300"/>
                <a:gd name="connsiteY5" fmla="*/ 1240060 h 1952434"/>
                <a:gd name="connsiteX6" fmla="*/ 2010346 w 3168300"/>
                <a:gd name="connsiteY6" fmla="*/ 1141667 h 1952434"/>
                <a:gd name="connsiteX7" fmla="*/ 2393252 w 3168300"/>
                <a:gd name="connsiteY7" fmla="*/ 1027271 h 1952434"/>
                <a:gd name="connsiteX8" fmla="*/ 2582037 w 3168300"/>
                <a:gd name="connsiteY8" fmla="*/ 958120 h 1952434"/>
                <a:gd name="connsiteX9" fmla="*/ 2760155 w 3168300"/>
                <a:gd name="connsiteY9" fmla="*/ 827723 h 1952434"/>
                <a:gd name="connsiteX10" fmla="*/ 2914364 w 3168300"/>
                <a:gd name="connsiteY10" fmla="*/ 567023 h 1952434"/>
                <a:gd name="connsiteX11" fmla="*/ 3168301 w 3168300"/>
                <a:gd name="connsiteY11" fmla="*/ 0 h 195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8300" h="1952434">
                  <a:moveTo>
                    <a:pt x="0" y="1952435"/>
                  </a:moveTo>
                  <a:cubicBezTo>
                    <a:pt x="0" y="1952435"/>
                    <a:pt x="91059" y="1796415"/>
                    <a:pt x="202121" y="1687068"/>
                  </a:cubicBezTo>
                  <a:cubicBezTo>
                    <a:pt x="301943" y="1588675"/>
                    <a:pt x="416528" y="1505617"/>
                    <a:pt x="545116" y="1450277"/>
                  </a:cubicBezTo>
                  <a:cubicBezTo>
                    <a:pt x="659987" y="1400747"/>
                    <a:pt x="783622" y="1377601"/>
                    <a:pt x="906780" y="1354455"/>
                  </a:cubicBezTo>
                  <a:cubicBezTo>
                    <a:pt x="1048036" y="1327976"/>
                    <a:pt x="1189482" y="1301972"/>
                    <a:pt x="1332262" y="1285304"/>
                  </a:cubicBezTo>
                  <a:cubicBezTo>
                    <a:pt x="1452182" y="1271302"/>
                    <a:pt x="1573340" y="1265873"/>
                    <a:pt x="1691259" y="1240060"/>
                  </a:cubicBezTo>
                  <a:cubicBezTo>
                    <a:pt x="1800035" y="1216247"/>
                    <a:pt x="1904619" y="1176718"/>
                    <a:pt x="2010346" y="1141667"/>
                  </a:cubicBezTo>
                  <a:cubicBezTo>
                    <a:pt x="2136743" y="1099661"/>
                    <a:pt x="2265902" y="1066229"/>
                    <a:pt x="2393252" y="1027271"/>
                  </a:cubicBezTo>
                  <a:cubicBezTo>
                    <a:pt x="2457450" y="1007650"/>
                    <a:pt x="2521744" y="987552"/>
                    <a:pt x="2582037" y="958120"/>
                  </a:cubicBezTo>
                  <a:cubicBezTo>
                    <a:pt x="2648807" y="925449"/>
                    <a:pt x="2710815" y="883349"/>
                    <a:pt x="2760155" y="827723"/>
                  </a:cubicBezTo>
                  <a:cubicBezTo>
                    <a:pt x="2827496" y="751904"/>
                    <a:pt x="2867978" y="657511"/>
                    <a:pt x="2914364" y="567023"/>
                  </a:cubicBezTo>
                  <a:cubicBezTo>
                    <a:pt x="2972753" y="453200"/>
                    <a:pt x="3119152" y="118015"/>
                    <a:pt x="3168301" y="0"/>
                  </a:cubicBezTo>
                </a:path>
              </a:pathLst>
            </a:custGeom>
            <a:noFill/>
            <a:ln w="9525" cap="rnd">
              <a:solidFill>
                <a:schemeClr val="accent2">
                  <a:alpha val="75000"/>
                </a:schemeClr>
              </a:solidFill>
              <a:prstDash val="lgDash"/>
              <a:round/>
            </a:ln>
          </p:spPr>
          <p:txBody>
            <a:bodyPr rtlCol="0" anchor="ctr"/>
            <a:lstStyle/>
            <a:p>
              <a:endParaRPr lang="en-US"/>
            </a:p>
          </p:txBody>
        </p:sp>
        <p:sp>
          <p:nvSpPr>
            <p:cNvPr id="26" name="Freeform: Shape 25">
              <a:extLst>
                <a:ext uri="{FF2B5EF4-FFF2-40B4-BE49-F238E27FC236}">
                  <a16:creationId xmlns:a16="http://schemas.microsoft.com/office/drawing/2014/main" id="{AB2AF0F5-7EAA-4BAB-8DE2-D84E124170FA}"/>
                </a:ext>
              </a:extLst>
            </p:cNvPr>
            <p:cNvSpPr/>
            <p:nvPr/>
          </p:nvSpPr>
          <p:spPr>
            <a:xfrm>
              <a:off x="4704778" y="2976752"/>
              <a:ext cx="3356800" cy="2452020"/>
            </a:xfrm>
            <a:custGeom>
              <a:avLst/>
              <a:gdLst>
                <a:gd name="connsiteX0" fmla="*/ 0 w 3356800"/>
                <a:gd name="connsiteY0" fmla="*/ 2452021 h 2452020"/>
                <a:gd name="connsiteX1" fmla="*/ 130874 w 3356800"/>
                <a:gd name="connsiteY1" fmla="*/ 2247710 h 2452020"/>
                <a:gd name="connsiteX2" fmla="*/ 437197 w 3356800"/>
                <a:gd name="connsiteY2" fmla="*/ 1941195 h 2452020"/>
                <a:gd name="connsiteX3" fmla="*/ 737140 w 3356800"/>
                <a:gd name="connsiteY3" fmla="*/ 1736884 h 2452020"/>
                <a:gd name="connsiteX4" fmla="*/ 1031843 w 3356800"/>
                <a:gd name="connsiteY4" fmla="*/ 1685068 h 2452020"/>
                <a:gd name="connsiteX5" fmla="*/ 1287304 w 3356800"/>
                <a:gd name="connsiteY5" fmla="*/ 1655826 h 2452020"/>
                <a:gd name="connsiteX6" fmla="*/ 1471994 w 3356800"/>
                <a:gd name="connsiteY6" fmla="*/ 1634300 h 2452020"/>
                <a:gd name="connsiteX7" fmla="*/ 1898237 w 3356800"/>
                <a:gd name="connsiteY7" fmla="*/ 1512665 h 2452020"/>
                <a:gd name="connsiteX8" fmla="*/ 2229136 w 3356800"/>
                <a:gd name="connsiteY8" fmla="*/ 1355598 h 2452020"/>
                <a:gd name="connsiteX9" fmla="*/ 2512314 w 3356800"/>
                <a:gd name="connsiteY9" fmla="*/ 1238631 h 2452020"/>
                <a:gd name="connsiteX10" fmla="*/ 2758535 w 3356800"/>
                <a:gd name="connsiteY10" fmla="*/ 1096994 h 2452020"/>
                <a:gd name="connsiteX11" fmla="*/ 2935510 w 3356800"/>
                <a:gd name="connsiteY11" fmla="*/ 919925 h 2452020"/>
                <a:gd name="connsiteX12" fmla="*/ 3081719 w 3356800"/>
                <a:gd name="connsiteY12" fmla="*/ 687419 h 2452020"/>
                <a:gd name="connsiteX13" fmla="*/ 3356800 w 3356800"/>
                <a:gd name="connsiteY13" fmla="*/ 0 h 24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56800" h="2452020">
                  <a:moveTo>
                    <a:pt x="0" y="2452021"/>
                  </a:moveTo>
                  <a:cubicBezTo>
                    <a:pt x="0" y="2452021"/>
                    <a:pt x="57150" y="2344198"/>
                    <a:pt x="130874" y="2247710"/>
                  </a:cubicBezTo>
                  <a:cubicBezTo>
                    <a:pt x="218694" y="2132648"/>
                    <a:pt x="328136" y="2036635"/>
                    <a:pt x="437197" y="1941195"/>
                  </a:cubicBezTo>
                  <a:cubicBezTo>
                    <a:pt x="529304" y="1860709"/>
                    <a:pt x="623030" y="1779556"/>
                    <a:pt x="737140" y="1736884"/>
                  </a:cubicBezTo>
                  <a:cubicBezTo>
                    <a:pt x="830866" y="1701736"/>
                    <a:pt x="932021" y="1695450"/>
                    <a:pt x="1031843" y="1685068"/>
                  </a:cubicBezTo>
                  <a:cubicBezTo>
                    <a:pt x="1117092" y="1676210"/>
                    <a:pt x="1202055" y="1665160"/>
                    <a:pt x="1287304" y="1655826"/>
                  </a:cubicBezTo>
                  <a:cubicBezTo>
                    <a:pt x="1348931" y="1649063"/>
                    <a:pt x="1410653" y="1643539"/>
                    <a:pt x="1471994" y="1634300"/>
                  </a:cubicBezTo>
                  <a:cubicBezTo>
                    <a:pt x="1618679" y="1612011"/>
                    <a:pt x="1761935" y="1571149"/>
                    <a:pt x="1898237" y="1512665"/>
                  </a:cubicBezTo>
                  <a:cubicBezTo>
                    <a:pt x="2010442" y="1464564"/>
                    <a:pt x="2117503" y="1405128"/>
                    <a:pt x="2229136" y="1355598"/>
                  </a:cubicBezTo>
                  <a:cubicBezTo>
                    <a:pt x="2322481" y="1314164"/>
                    <a:pt x="2418969" y="1280160"/>
                    <a:pt x="2512314" y="1238631"/>
                  </a:cubicBezTo>
                  <a:cubicBezTo>
                    <a:pt x="2599087" y="1199960"/>
                    <a:pt x="2683193" y="1154811"/>
                    <a:pt x="2758535" y="1096994"/>
                  </a:cubicBezTo>
                  <a:cubicBezTo>
                    <a:pt x="2825020" y="1046035"/>
                    <a:pt x="2883789" y="985837"/>
                    <a:pt x="2935510" y="919925"/>
                  </a:cubicBezTo>
                  <a:cubicBezTo>
                    <a:pt x="2992184" y="847725"/>
                    <a:pt x="3039904" y="769144"/>
                    <a:pt x="3081719" y="687419"/>
                  </a:cubicBezTo>
                  <a:cubicBezTo>
                    <a:pt x="3138297" y="576739"/>
                    <a:pt x="3314129" y="116776"/>
                    <a:pt x="3356800" y="0"/>
                  </a:cubicBezTo>
                </a:path>
              </a:pathLst>
            </a:custGeom>
            <a:noFill/>
            <a:ln w="9525" cap="rnd">
              <a:solidFill>
                <a:schemeClr val="accent2">
                  <a:alpha val="75000"/>
                </a:schemeClr>
              </a:solidFill>
              <a:prstDash val="lgDash"/>
              <a:round/>
            </a:ln>
          </p:spPr>
          <p:txBody>
            <a:bodyPr rtlCol="0" anchor="ctr"/>
            <a:lstStyle/>
            <a:p>
              <a:endParaRPr lang="en-US"/>
            </a:p>
          </p:txBody>
        </p:sp>
      </p:grpSp>
      <p:sp>
        <p:nvSpPr>
          <p:cNvPr id="2" name="Title Placeholder 1">
            <a:extLst>
              <a:ext uri="{FF2B5EF4-FFF2-40B4-BE49-F238E27FC236}">
                <a16:creationId xmlns:a16="http://schemas.microsoft.com/office/drawing/2014/main" id="{B760C036-BBCE-4F9E-AD56-DD36D4407B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3A5D7EC-1E6A-473F-B5A4-18CDFB6CF95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9F9981C7-34D5-49A4-949D-715FD4BD8FE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lang="en-US" sz="900" kern="1200" cap="all" spc="200" smtClean="0">
                <a:solidFill>
                  <a:schemeClr val="accent1"/>
                </a:solidFill>
                <a:latin typeface="+mn-lt"/>
                <a:ea typeface="+mn-ea"/>
                <a:cs typeface="Segoe UI Semilight" panose="020B0402040204020203" pitchFamily="34" charset="0"/>
              </a:defRPr>
            </a:lvl1pPr>
          </a:lstStyle>
          <a:p>
            <a:fld id="{0DAF61AA-5A98-4049-A93E-477E5505141A}" type="datetimeFigureOut">
              <a:rPr lang="en-US" smtClean="0"/>
              <a:pPr/>
              <a:t>5/12/21</a:t>
            </a:fld>
            <a:endParaRPr lang="en-US" dirty="0"/>
          </a:p>
        </p:txBody>
      </p:sp>
      <p:sp>
        <p:nvSpPr>
          <p:cNvPr id="5" name="Footer Placeholder 4">
            <a:extLst>
              <a:ext uri="{FF2B5EF4-FFF2-40B4-BE49-F238E27FC236}">
                <a16:creationId xmlns:a16="http://schemas.microsoft.com/office/drawing/2014/main" id="{FA85CE6E-733D-4C60-B40B-C7C10CB5AF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lang="en-US" sz="900" kern="1200" cap="all" spc="200" dirty="0">
                <a:solidFill>
                  <a:schemeClr val="accent1"/>
                </a:solidFill>
                <a:latin typeface="+mn-lt"/>
                <a:ea typeface="+mn-ea"/>
                <a:cs typeface="Segoe UI Semilight" panose="020B0402040204020203" pitchFamily="34" charset="0"/>
              </a:defRPr>
            </a:lvl1pPr>
          </a:lstStyle>
          <a:p>
            <a:endParaRPr lang="en-US"/>
          </a:p>
        </p:txBody>
      </p:sp>
      <p:sp>
        <p:nvSpPr>
          <p:cNvPr id="6" name="Slide Number Placeholder 5">
            <a:extLst>
              <a:ext uri="{FF2B5EF4-FFF2-40B4-BE49-F238E27FC236}">
                <a16:creationId xmlns:a16="http://schemas.microsoft.com/office/drawing/2014/main" id="{92D80D8B-7909-4114-8EBA-C3086DC62B08}"/>
              </a:ext>
            </a:extLst>
          </p:cNvPr>
          <p:cNvSpPr>
            <a:spLocks noGrp="1"/>
          </p:cNvSpPr>
          <p:nvPr>
            <p:ph type="sldNum" sz="quarter" idx="4"/>
          </p:nvPr>
        </p:nvSpPr>
        <p:spPr>
          <a:xfrm>
            <a:off x="9906000" y="6356350"/>
            <a:ext cx="1447800" cy="365125"/>
          </a:xfrm>
          <a:prstGeom prst="rect">
            <a:avLst/>
          </a:prstGeom>
        </p:spPr>
        <p:txBody>
          <a:bodyPr vert="horz" lIns="91440" tIns="45720" rIns="91440" bIns="45720" rtlCol="0" anchor="ctr"/>
          <a:lstStyle>
            <a:lvl1pPr algn="r">
              <a:defRPr lang="en-US" sz="900" kern="1200" cap="all" spc="200" smtClean="0">
                <a:solidFill>
                  <a:schemeClr val="accent1"/>
                </a:solidFill>
                <a:latin typeface="+mn-lt"/>
                <a:ea typeface="+mn-ea"/>
                <a:cs typeface="Segoe UI Semilight" panose="020B0402040204020203" pitchFamily="34" charset="0"/>
              </a:defRPr>
            </a:lvl1pPr>
          </a:lstStyle>
          <a:p>
            <a:fld id="{73B850FF-6169-4056-8077-06FFA93A5366}" type="slidenum">
              <a:rPr lang="en-US" smtClean="0"/>
              <a:pPr/>
              <a:t>‹#›</a:t>
            </a:fld>
            <a:endParaRPr lang="en-US"/>
          </a:p>
        </p:txBody>
      </p:sp>
    </p:spTree>
    <p:extLst>
      <p:ext uri="{BB962C8B-B14F-4D97-AF65-F5344CB8AC3E}">
        <p14:creationId xmlns:p14="http://schemas.microsoft.com/office/powerpoint/2010/main" val="4021103149"/>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90" r:id="rId6"/>
    <p:sldLayoutId id="2147483885" r:id="rId7"/>
    <p:sldLayoutId id="2147483886" r:id="rId8"/>
    <p:sldLayoutId id="2147483887" r:id="rId9"/>
    <p:sldLayoutId id="2147483889" r:id="rId10"/>
    <p:sldLayoutId id="2147483888" r:id="rId11"/>
  </p:sldLayoutIdLst>
  <p:txStyles>
    <p:titleStyle>
      <a:lvl1pPr algn="l" defTabSz="914400" rtl="0" eaLnBrk="1" latinLnBrk="0" hangingPunct="1">
        <a:lnSpc>
          <a:spcPct val="10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1000"/>
        </a:spcBef>
        <a:buClr>
          <a:schemeClr val="accent5"/>
        </a:buClr>
        <a:buFont typeface="Avenir Next LT Pro" panose="020B05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110000"/>
        </a:lnSpc>
        <a:spcBef>
          <a:spcPts val="500"/>
        </a:spcBef>
        <a:buClr>
          <a:schemeClr val="accent5"/>
        </a:buClr>
        <a:buFont typeface="Avenir Next LT Pro" panose="020B05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110000"/>
        </a:lnSpc>
        <a:spcBef>
          <a:spcPts val="500"/>
        </a:spcBef>
        <a:buClr>
          <a:schemeClr val="accent5"/>
        </a:buClr>
        <a:buFont typeface="Avenir Next LT Pro" panose="020B05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110000"/>
        </a:lnSpc>
        <a:spcBef>
          <a:spcPts val="500"/>
        </a:spcBef>
        <a:buClr>
          <a:schemeClr val="accent5"/>
        </a:buClr>
        <a:buFont typeface="Avenir Next LT Pro" panose="020B05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110000"/>
        </a:lnSpc>
        <a:spcBef>
          <a:spcPts val="500"/>
        </a:spcBef>
        <a:buClr>
          <a:schemeClr val="accent5"/>
        </a:buClr>
        <a:buFont typeface="Avenir Next LT Pro" panose="020B05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174801-1395-44C5-9B00-CCAC45C056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996DFAFB-BCE1-4BEC-82FB-D574234DEF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3" name="Rectangle 12">
            <a:extLst>
              <a:ext uri="{FF2B5EF4-FFF2-40B4-BE49-F238E27FC236}">
                <a16:creationId xmlns:a16="http://schemas.microsoft.com/office/drawing/2014/main" id="{60E728E6-A07E-4A6C-AB92-D56E1402F6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5A5C09B-5DE9-4548-981E-454AB701CAFD}"/>
              </a:ext>
            </a:extLst>
          </p:cNvPr>
          <p:cNvPicPr>
            <a:picLocks noChangeAspect="1"/>
          </p:cNvPicPr>
          <p:nvPr/>
        </p:nvPicPr>
        <p:blipFill rotWithShape="1">
          <a:blip r:embed="rId2">
            <a:alphaModFix amt="70000"/>
          </a:blip>
          <a:srcRect t="4230" r="-1" b="11179"/>
          <a:stretch/>
        </p:blipFill>
        <p:spPr>
          <a:xfrm>
            <a:off x="20" y="10"/>
            <a:ext cx="12188932" cy="6856614"/>
          </a:xfrm>
          <a:prstGeom prst="rect">
            <a:avLst/>
          </a:prstGeom>
        </p:spPr>
      </p:pic>
      <p:sp>
        <p:nvSpPr>
          <p:cNvPr id="2" name="Nadpis 1">
            <a:extLst>
              <a:ext uri="{FF2B5EF4-FFF2-40B4-BE49-F238E27FC236}">
                <a16:creationId xmlns:a16="http://schemas.microsoft.com/office/drawing/2014/main" id="{09A70A92-0CDD-B94C-807E-FD2838A4F9A4}"/>
              </a:ext>
            </a:extLst>
          </p:cNvPr>
          <p:cNvSpPr>
            <a:spLocks noGrp="1"/>
          </p:cNvSpPr>
          <p:nvPr>
            <p:ph type="ctrTitle"/>
          </p:nvPr>
        </p:nvSpPr>
        <p:spPr>
          <a:xfrm>
            <a:off x="996275" y="744909"/>
            <a:ext cx="10190071" cy="3145855"/>
          </a:xfrm>
        </p:spPr>
        <p:txBody>
          <a:bodyPr anchor="b">
            <a:normAutofit/>
          </a:bodyPr>
          <a:lstStyle/>
          <a:p>
            <a:r>
              <a:rPr lang="cs-CZ" sz="5400">
                <a:solidFill>
                  <a:srgbClr val="FFFFFF"/>
                </a:solidFill>
              </a:rPr>
              <a:t>Sociální sítě</a:t>
            </a:r>
          </a:p>
        </p:txBody>
      </p:sp>
      <p:sp>
        <p:nvSpPr>
          <p:cNvPr id="3" name="Podnadpis 2">
            <a:extLst>
              <a:ext uri="{FF2B5EF4-FFF2-40B4-BE49-F238E27FC236}">
                <a16:creationId xmlns:a16="http://schemas.microsoft.com/office/drawing/2014/main" id="{530DCF12-B27E-1943-AC67-6CF6886BE404}"/>
              </a:ext>
            </a:extLst>
          </p:cNvPr>
          <p:cNvSpPr>
            <a:spLocks noGrp="1"/>
          </p:cNvSpPr>
          <p:nvPr>
            <p:ph type="subTitle" idx="1"/>
          </p:nvPr>
        </p:nvSpPr>
        <p:spPr>
          <a:xfrm>
            <a:off x="1218708" y="4069780"/>
            <a:ext cx="9781327" cy="2056617"/>
          </a:xfrm>
        </p:spPr>
        <p:txBody>
          <a:bodyPr anchor="t">
            <a:normAutofit/>
          </a:bodyPr>
          <a:lstStyle/>
          <a:p>
            <a:r>
              <a:rPr lang="cs-CZ" sz="2200">
                <a:solidFill>
                  <a:srgbClr val="FFFFFF"/>
                </a:solidFill>
              </a:rPr>
              <a:t>Bc. Veronika Jordánová, DiS.</a:t>
            </a:r>
          </a:p>
        </p:txBody>
      </p:sp>
      <p:grpSp>
        <p:nvGrpSpPr>
          <p:cNvPr id="15" name="Top Left">
            <a:extLst>
              <a:ext uri="{FF2B5EF4-FFF2-40B4-BE49-F238E27FC236}">
                <a16:creationId xmlns:a16="http://schemas.microsoft.com/office/drawing/2014/main" id="{18579DB9-24B0-487B-81E3-8D02AD5F8C8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849" y="15178"/>
            <a:ext cx="2198951" cy="3331254"/>
            <a:chOff x="4473129" y="923925"/>
            <a:chExt cx="3308947" cy="5012817"/>
          </a:xfrm>
          <a:noFill/>
        </p:grpSpPr>
        <p:sp>
          <p:nvSpPr>
            <p:cNvPr id="16" name="Freeform: Shape 15">
              <a:extLst>
                <a:ext uri="{FF2B5EF4-FFF2-40B4-BE49-F238E27FC236}">
                  <a16:creationId xmlns:a16="http://schemas.microsoft.com/office/drawing/2014/main" id="{7180CB2C-161F-4538-9214-24AF97B01A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85988" y="924020"/>
              <a:ext cx="3296088" cy="5012722"/>
            </a:xfrm>
            <a:custGeom>
              <a:avLst/>
              <a:gdLst>
                <a:gd name="connsiteX0" fmla="*/ 0 w 3296088"/>
                <a:gd name="connsiteY0" fmla="*/ 5012722 h 5012722"/>
                <a:gd name="connsiteX1" fmla="*/ 244031 w 3296088"/>
                <a:gd name="connsiteY1" fmla="*/ 4820222 h 5012722"/>
                <a:gd name="connsiteX2" fmla="*/ 729234 w 3296088"/>
                <a:gd name="connsiteY2" fmla="*/ 4360641 h 5012722"/>
                <a:gd name="connsiteX3" fmla="*/ 881444 w 3296088"/>
                <a:gd name="connsiteY3" fmla="*/ 4173950 h 5012722"/>
                <a:gd name="connsiteX4" fmla="*/ 1151287 w 3296088"/>
                <a:gd name="connsiteY4" fmla="*/ 3972877 h 5012722"/>
                <a:gd name="connsiteX5" fmla="*/ 1498664 w 3296088"/>
                <a:gd name="connsiteY5" fmla="*/ 3786188 h 5012722"/>
                <a:gd name="connsiteX6" fmla="*/ 1716881 w 3296088"/>
                <a:gd name="connsiteY6" fmla="*/ 3674174 h 5012722"/>
                <a:gd name="connsiteX7" fmla="*/ 1913573 w 3296088"/>
                <a:gd name="connsiteY7" fmla="*/ 3477387 h 5012722"/>
                <a:gd name="connsiteX8" fmla="*/ 2167700 w 3296088"/>
                <a:gd name="connsiteY8" fmla="*/ 3042190 h 5012722"/>
                <a:gd name="connsiteX9" fmla="*/ 2273903 w 3296088"/>
                <a:gd name="connsiteY9" fmla="*/ 2775014 h 5012722"/>
                <a:gd name="connsiteX10" fmla="*/ 2463356 w 3296088"/>
                <a:gd name="connsiteY10" fmla="*/ 2335530 h 5012722"/>
                <a:gd name="connsiteX11" fmla="*/ 2741866 w 3296088"/>
                <a:gd name="connsiteY11" fmla="*/ 1982248 h 5012722"/>
                <a:gd name="connsiteX12" fmla="*/ 2985897 w 3296088"/>
                <a:gd name="connsiteY12" fmla="*/ 1634681 h 5012722"/>
                <a:gd name="connsiteX13" fmla="*/ 3212687 w 3296088"/>
                <a:gd name="connsiteY13" fmla="*/ 1226820 h 5012722"/>
                <a:gd name="connsiteX14" fmla="*/ 3281553 w 3296088"/>
                <a:gd name="connsiteY14" fmla="*/ 959644 h 5012722"/>
                <a:gd name="connsiteX15" fmla="*/ 3295936 w 3296088"/>
                <a:gd name="connsiteY15" fmla="*/ 701135 h 5012722"/>
                <a:gd name="connsiteX16" fmla="*/ 3267266 w 3296088"/>
                <a:gd name="connsiteY16" fmla="*/ 436817 h 5012722"/>
                <a:gd name="connsiteX17" fmla="*/ 3105341 w 3296088"/>
                <a:gd name="connsiteY17" fmla="*/ 0 h 501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96088" h="5012722">
                  <a:moveTo>
                    <a:pt x="0" y="5012722"/>
                  </a:moveTo>
                  <a:cubicBezTo>
                    <a:pt x="81820" y="4949095"/>
                    <a:pt x="163544" y="4885468"/>
                    <a:pt x="244031" y="4820222"/>
                  </a:cubicBezTo>
                  <a:cubicBezTo>
                    <a:pt x="417671" y="4679633"/>
                    <a:pt x="589883" y="4535139"/>
                    <a:pt x="729234" y="4360641"/>
                  </a:cubicBezTo>
                  <a:cubicBezTo>
                    <a:pt x="779431" y="4297776"/>
                    <a:pt x="825818" y="4231958"/>
                    <a:pt x="881444" y="4173950"/>
                  </a:cubicBezTo>
                  <a:cubicBezTo>
                    <a:pt x="959358" y="4092607"/>
                    <a:pt x="1054799" y="4031075"/>
                    <a:pt x="1151287" y="3972877"/>
                  </a:cubicBezTo>
                  <a:cubicBezTo>
                    <a:pt x="1263968" y="3904964"/>
                    <a:pt x="1379315" y="3841337"/>
                    <a:pt x="1498664" y="3786188"/>
                  </a:cubicBezTo>
                  <a:cubicBezTo>
                    <a:pt x="1573149" y="3751802"/>
                    <a:pt x="1649159" y="3720179"/>
                    <a:pt x="1716881" y="3674174"/>
                  </a:cubicBezTo>
                  <a:cubicBezTo>
                    <a:pt x="1794034" y="3621691"/>
                    <a:pt x="1856708" y="3551492"/>
                    <a:pt x="1913573" y="3477387"/>
                  </a:cubicBezTo>
                  <a:cubicBezTo>
                    <a:pt x="2016157" y="3343751"/>
                    <a:pt x="2099024" y="3196114"/>
                    <a:pt x="2167700" y="3042190"/>
                  </a:cubicBezTo>
                  <a:cubicBezTo>
                    <a:pt x="2206752" y="2954655"/>
                    <a:pt x="2241233" y="2865215"/>
                    <a:pt x="2273903" y="2775014"/>
                  </a:cubicBezTo>
                  <a:cubicBezTo>
                    <a:pt x="2328482" y="2624423"/>
                    <a:pt x="2379440" y="2471642"/>
                    <a:pt x="2463356" y="2335530"/>
                  </a:cubicBezTo>
                  <a:cubicBezTo>
                    <a:pt x="2542127" y="2207705"/>
                    <a:pt x="2647855" y="2099501"/>
                    <a:pt x="2741866" y="1982248"/>
                  </a:cubicBezTo>
                  <a:cubicBezTo>
                    <a:pt x="2830449" y="1871758"/>
                    <a:pt x="2908554" y="1753362"/>
                    <a:pt x="2985897" y="1634681"/>
                  </a:cubicBezTo>
                  <a:cubicBezTo>
                    <a:pt x="3071146" y="1503902"/>
                    <a:pt x="3156395" y="1372172"/>
                    <a:pt x="3212687" y="1226820"/>
                  </a:cubicBezTo>
                  <a:cubicBezTo>
                    <a:pt x="3246025" y="1140809"/>
                    <a:pt x="3268790" y="1051084"/>
                    <a:pt x="3281553" y="959644"/>
                  </a:cubicBezTo>
                  <a:cubicBezTo>
                    <a:pt x="3293555" y="874014"/>
                    <a:pt x="3296888" y="787527"/>
                    <a:pt x="3295936" y="701135"/>
                  </a:cubicBezTo>
                  <a:cubicBezTo>
                    <a:pt x="3294888" y="612172"/>
                    <a:pt x="3289268" y="523018"/>
                    <a:pt x="3267266" y="436817"/>
                  </a:cubicBezTo>
                  <a:cubicBezTo>
                    <a:pt x="3227832" y="282416"/>
                    <a:pt x="3105341" y="0"/>
                    <a:pt x="3105341" y="0"/>
                  </a:cubicBezTo>
                </a:path>
              </a:pathLst>
            </a:custGeom>
            <a:noFill/>
            <a:ln w="9525" cap="rnd">
              <a:solidFill>
                <a:schemeClr val="bg2">
                  <a:alpha val="50000"/>
                </a:schemeClr>
              </a:solidFill>
              <a:prstDash val="lgDash"/>
              <a:round/>
            </a:ln>
          </p:spPr>
          <p:txBody>
            <a:bodyPr rtlCol="0" anchor="ctr"/>
            <a:lstStyle/>
            <a:p>
              <a:endParaRPr lang="en-US"/>
            </a:p>
          </p:txBody>
        </p:sp>
        <p:sp>
          <p:nvSpPr>
            <p:cNvPr id="17" name="Freeform: Shape 16">
              <a:extLst>
                <a:ext uri="{FF2B5EF4-FFF2-40B4-BE49-F238E27FC236}">
                  <a16:creationId xmlns:a16="http://schemas.microsoft.com/office/drawing/2014/main" id="{EE25AFBE-8731-4348-B66F-FD7E38F76A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73129" y="923925"/>
              <a:ext cx="2977477" cy="4627149"/>
            </a:xfrm>
            <a:custGeom>
              <a:avLst/>
              <a:gdLst>
                <a:gd name="connsiteX0" fmla="*/ 0 w 2977477"/>
                <a:gd name="connsiteY0" fmla="*/ 4627150 h 4627149"/>
                <a:gd name="connsiteX1" fmla="*/ 275082 w 2977477"/>
                <a:gd name="connsiteY1" fmla="*/ 4341590 h 4627149"/>
                <a:gd name="connsiteX2" fmla="*/ 502825 w 2977477"/>
                <a:gd name="connsiteY2" fmla="*/ 4054126 h 4627149"/>
                <a:gd name="connsiteX3" fmla="*/ 666179 w 2977477"/>
                <a:gd name="connsiteY3" fmla="*/ 3890677 h 4627149"/>
                <a:gd name="connsiteX4" fmla="*/ 864203 w 2977477"/>
                <a:gd name="connsiteY4" fmla="*/ 3675983 h 4627149"/>
                <a:gd name="connsiteX5" fmla="*/ 982599 w 2977477"/>
                <a:gd name="connsiteY5" fmla="*/ 3557492 h 4627149"/>
                <a:gd name="connsiteX6" fmla="*/ 1188244 w 2977477"/>
                <a:gd name="connsiteY6" fmla="*/ 3329654 h 4627149"/>
                <a:gd name="connsiteX7" fmla="*/ 1344740 w 2977477"/>
                <a:gd name="connsiteY7" fmla="*/ 3146774 h 4627149"/>
                <a:gd name="connsiteX8" fmla="*/ 1470755 w 2977477"/>
                <a:gd name="connsiteY8" fmla="*/ 2984659 h 4627149"/>
                <a:gd name="connsiteX9" fmla="*/ 1657636 w 2977477"/>
                <a:gd name="connsiteY9" fmla="*/ 2670239 h 4627149"/>
                <a:gd name="connsiteX10" fmla="*/ 1762887 w 2977477"/>
                <a:gd name="connsiteY10" fmla="*/ 2473547 h 4627149"/>
                <a:gd name="connsiteX11" fmla="*/ 1866710 w 2977477"/>
                <a:gd name="connsiteY11" fmla="*/ 2290667 h 4627149"/>
                <a:gd name="connsiteX12" fmla="*/ 2106263 w 2977477"/>
                <a:gd name="connsiteY12" fmla="*/ 2030254 h 4627149"/>
                <a:gd name="connsiteX13" fmla="*/ 2277237 w 2977477"/>
                <a:gd name="connsiteY13" fmla="*/ 1859185 h 4627149"/>
                <a:gd name="connsiteX14" fmla="*/ 2499455 w 2977477"/>
                <a:gd name="connsiteY14" fmla="*/ 1656207 h 4627149"/>
                <a:gd name="connsiteX15" fmla="*/ 2707100 w 2977477"/>
                <a:gd name="connsiteY15" fmla="*/ 1390269 h 4627149"/>
                <a:gd name="connsiteX16" fmla="*/ 2812352 w 2977477"/>
                <a:gd name="connsiteY16" fmla="*/ 1230916 h 4627149"/>
                <a:gd name="connsiteX17" fmla="*/ 2898172 w 2977477"/>
                <a:gd name="connsiteY17" fmla="*/ 1036987 h 4627149"/>
                <a:gd name="connsiteX18" fmla="*/ 2963228 w 2977477"/>
                <a:gd name="connsiteY18" fmla="*/ 850011 h 4627149"/>
                <a:gd name="connsiteX19" fmla="*/ 2977325 w 2977477"/>
                <a:gd name="connsiteY19" fmla="*/ 745427 h 4627149"/>
                <a:gd name="connsiteX20" fmla="*/ 2929509 w 2977477"/>
                <a:gd name="connsiteY20" fmla="*/ 480155 h 4627149"/>
                <a:gd name="connsiteX21" fmla="*/ 2563082 w 2977477"/>
                <a:gd name="connsiteY21" fmla="*/ 0 h 462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77477" h="4627149">
                  <a:moveTo>
                    <a:pt x="0" y="4627150"/>
                  </a:moveTo>
                  <a:cubicBezTo>
                    <a:pt x="79820" y="4552283"/>
                    <a:pt x="203835" y="4424648"/>
                    <a:pt x="275082" y="4341590"/>
                  </a:cubicBezTo>
                  <a:cubicBezTo>
                    <a:pt x="354711" y="4248722"/>
                    <a:pt x="421005" y="4145090"/>
                    <a:pt x="502825" y="4054126"/>
                  </a:cubicBezTo>
                  <a:cubicBezTo>
                    <a:pt x="554355" y="3996881"/>
                    <a:pt x="612362" y="3945827"/>
                    <a:pt x="666179" y="3890677"/>
                  </a:cubicBezTo>
                  <a:cubicBezTo>
                    <a:pt x="734187" y="3821049"/>
                    <a:pt x="796671" y="3746183"/>
                    <a:pt x="864203" y="3675983"/>
                  </a:cubicBezTo>
                  <a:cubicBezTo>
                    <a:pt x="902875" y="3635788"/>
                    <a:pt x="943642" y="3597593"/>
                    <a:pt x="982599" y="3557492"/>
                  </a:cubicBezTo>
                  <a:cubicBezTo>
                    <a:pt x="1053941" y="3484150"/>
                    <a:pt x="1121378" y="3407093"/>
                    <a:pt x="1188244" y="3329654"/>
                  </a:cubicBezTo>
                  <a:cubicBezTo>
                    <a:pt x="1240631" y="3268885"/>
                    <a:pt x="1293495" y="3208496"/>
                    <a:pt x="1344740" y="3146774"/>
                  </a:cubicBezTo>
                  <a:cubicBezTo>
                    <a:pt x="1388459" y="3094101"/>
                    <a:pt x="1431512" y="3040761"/>
                    <a:pt x="1470755" y="2984659"/>
                  </a:cubicBezTo>
                  <a:cubicBezTo>
                    <a:pt x="1540764" y="2884646"/>
                    <a:pt x="1598771" y="2777109"/>
                    <a:pt x="1657636" y="2670239"/>
                  </a:cubicBezTo>
                  <a:cubicBezTo>
                    <a:pt x="1693545" y="2605088"/>
                    <a:pt x="1728502" y="2539460"/>
                    <a:pt x="1762887" y="2473547"/>
                  </a:cubicBezTo>
                  <a:cubicBezTo>
                    <a:pt x="1795367" y="2411349"/>
                    <a:pt x="1826419" y="2348103"/>
                    <a:pt x="1866710" y="2290667"/>
                  </a:cubicBezTo>
                  <a:cubicBezTo>
                    <a:pt x="1934623" y="2193893"/>
                    <a:pt x="2022729" y="2114169"/>
                    <a:pt x="2106263" y="2030254"/>
                  </a:cubicBezTo>
                  <a:cubicBezTo>
                    <a:pt x="2163128" y="1973104"/>
                    <a:pt x="2218182" y="1914049"/>
                    <a:pt x="2277237" y="1859185"/>
                  </a:cubicBezTo>
                  <a:cubicBezTo>
                    <a:pt x="2350770" y="1790891"/>
                    <a:pt x="2430304" y="1728978"/>
                    <a:pt x="2499455" y="1656207"/>
                  </a:cubicBezTo>
                  <a:cubicBezTo>
                    <a:pt x="2576989" y="1574578"/>
                    <a:pt x="2641568" y="1481900"/>
                    <a:pt x="2707100" y="1390269"/>
                  </a:cubicBezTo>
                  <a:cubicBezTo>
                    <a:pt x="2744153" y="1338453"/>
                    <a:pt x="2781586" y="1286732"/>
                    <a:pt x="2812352" y="1230916"/>
                  </a:cubicBezTo>
                  <a:cubicBezTo>
                    <a:pt x="2846546" y="1168908"/>
                    <a:pt x="2872550" y="1102900"/>
                    <a:pt x="2898172" y="1036987"/>
                  </a:cubicBezTo>
                  <a:cubicBezTo>
                    <a:pt x="2922175" y="975455"/>
                    <a:pt x="2948273" y="914305"/>
                    <a:pt x="2963228" y="850011"/>
                  </a:cubicBezTo>
                  <a:cubicBezTo>
                    <a:pt x="2971229" y="815626"/>
                    <a:pt x="2976563" y="780764"/>
                    <a:pt x="2977325" y="745427"/>
                  </a:cubicBezTo>
                  <a:cubicBezTo>
                    <a:pt x="2979230" y="654844"/>
                    <a:pt x="2963323" y="564261"/>
                    <a:pt x="2929509" y="480155"/>
                  </a:cubicBezTo>
                  <a:cubicBezTo>
                    <a:pt x="2851309" y="285655"/>
                    <a:pt x="2563082" y="0"/>
                    <a:pt x="2563082" y="0"/>
                  </a:cubicBezTo>
                </a:path>
              </a:pathLst>
            </a:custGeom>
            <a:noFill/>
            <a:ln w="9525" cap="rnd">
              <a:solidFill>
                <a:schemeClr val="bg2">
                  <a:alpha val="50000"/>
                </a:schemeClr>
              </a:solidFill>
              <a:prstDash val="lgDash"/>
              <a:round/>
            </a:ln>
          </p:spPr>
          <p:txBody>
            <a:bodyPr rtlCol="0" anchor="ctr"/>
            <a:lstStyle/>
            <a:p>
              <a:endParaRPr lang="en-US"/>
            </a:p>
          </p:txBody>
        </p:sp>
        <p:sp>
          <p:nvSpPr>
            <p:cNvPr id="18" name="Freeform: Shape 17">
              <a:extLst>
                <a:ext uri="{FF2B5EF4-FFF2-40B4-BE49-F238E27FC236}">
                  <a16:creationId xmlns:a16="http://schemas.microsoft.com/office/drawing/2014/main" id="{5F6C27D8-4E47-470F-B6B5-407CE7D1D7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94561" y="923925"/>
              <a:ext cx="2356712" cy="4118991"/>
            </a:xfrm>
            <a:custGeom>
              <a:avLst/>
              <a:gdLst>
                <a:gd name="connsiteX0" fmla="*/ 1707071 w 2356712"/>
                <a:gd name="connsiteY0" fmla="*/ 0 h 4118991"/>
                <a:gd name="connsiteX1" fmla="*/ 1824514 w 2356712"/>
                <a:gd name="connsiteY1" fmla="*/ 244697 h 4118991"/>
                <a:gd name="connsiteX2" fmla="*/ 1908715 w 2356712"/>
                <a:gd name="connsiteY2" fmla="*/ 328994 h 4118991"/>
                <a:gd name="connsiteX3" fmla="*/ 2226469 w 2356712"/>
                <a:gd name="connsiteY3" fmla="*/ 603695 h 4118991"/>
                <a:gd name="connsiteX4" fmla="*/ 2355628 w 2356712"/>
                <a:gd name="connsiteY4" fmla="*/ 900494 h 4118991"/>
                <a:gd name="connsiteX5" fmla="*/ 2281428 w 2356712"/>
                <a:gd name="connsiteY5" fmla="*/ 1206913 h 4118991"/>
                <a:gd name="connsiteX6" fmla="*/ 2092452 w 2356712"/>
                <a:gd name="connsiteY6" fmla="*/ 1460659 h 4118991"/>
                <a:gd name="connsiteX7" fmla="*/ 1834039 w 2356712"/>
                <a:gd name="connsiteY7" fmla="*/ 1625822 h 4118991"/>
                <a:gd name="connsiteX8" fmla="*/ 1558862 w 2356712"/>
                <a:gd name="connsiteY8" fmla="*/ 1743075 h 4118991"/>
                <a:gd name="connsiteX9" fmla="*/ 1386554 w 2356712"/>
                <a:gd name="connsiteY9" fmla="*/ 1869948 h 4118991"/>
                <a:gd name="connsiteX10" fmla="*/ 1271683 w 2356712"/>
                <a:gd name="connsiteY10" fmla="*/ 2073402 h 4118991"/>
                <a:gd name="connsiteX11" fmla="*/ 1178338 w 2356712"/>
                <a:gd name="connsiteY11" fmla="*/ 2355914 h 4118991"/>
                <a:gd name="connsiteX12" fmla="*/ 1113758 w 2356712"/>
                <a:gd name="connsiteY12" fmla="*/ 2578513 h 4118991"/>
                <a:gd name="connsiteX13" fmla="*/ 1034796 w 2356712"/>
                <a:gd name="connsiteY13" fmla="*/ 2834640 h 4118991"/>
                <a:gd name="connsiteX14" fmla="*/ 905637 w 2356712"/>
                <a:gd name="connsiteY14" fmla="*/ 3081242 h 4118991"/>
                <a:gd name="connsiteX15" fmla="*/ 793147 w 2356712"/>
                <a:gd name="connsiteY15" fmla="*/ 3258407 h 4118991"/>
                <a:gd name="connsiteX16" fmla="*/ 546735 w 2356712"/>
                <a:gd name="connsiteY16" fmla="*/ 3571970 h 4118991"/>
                <a:gd name="connsiteX17" fmla="*/ 346996 w 2356712"/>
                <a:gd name="connsiteY17" fmla="*/ 3771900 h 4118991"/>
                <a:gd name="connsiteX18" fmla="*/ 174689 w 2356712"/>
                <a:gd name="connsiteY18" fmla="*/ 3944207 h 4118991"/>
                <a:gd name="connsiteX19" fmla="*/ 0 w 2356712"/>
                <a:gd name="connsiteY19" fmla="*/ 4118991 h 411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56712" h="4118991">
                  <a:moveTo>
                    <a:pt x="1707071" y="0"/>
                  </a:moveTo>
                  <a:cubicBezTo>
                    <a:pt x="1715357" y="22098"/>
                    <a:pt x="1812608" y="224409"/>
                    <a:pt x="1824514" y="244697"/>
                  </a:cubicBezTo>
                  <a:cubicBezTo>
                    <a:pt x="1844802" y="279273"/>
                    <a:pt x="1876996" y="304324"/>
                    <a:pt x="1908715" y="328994"/>
                  </a:cubicBezTo>
                  <a:cubicBezTo>
                    <a:pt x="2019967" y="415195"/>
                    <a:pt x="2137886" y="494633"/>
                    <a:pt x="2226469" y="603695"/>
                  </a:cubicBezTo>
                  <a:cubicBezTo>
                    <a:pt x="2296287" y="689610"/>
                    <a:pt x="2347817" y="790480"/>
                    <a:pt x="2355628" y="900494"/>
                  </a:cubicBezTo>
                  <a:cubicBezTo>
                    <a:pt x="2363248" y="1007078"/>
                    <a:pt x="2329910" y="1111187"/>
                    <a:pt x="2281428" y="1206913"/>
                  </a:cubicBezTo>
                  <a:cubicBezTo>
                    <a:pt x="2233422" y="1301877"/>
                    <a:pt x="2170938" y="1388936"/>
                    <a:pt x="2092452" y="1460659"/>
                  </a:cubicBezTo>
                  <a:cubicBezTo>
                    <a:pt x="2016538" y="1530001"/>
                    <a:pt x="1927765" y="1583436"/>
                    <a:pt x="1834039" y="1625822"/>
                  </a:cubicBezTo>
                  <a:cubicBezTo>
                    <a:pt x="1743075" y="1666970"/>
                    <a:pt x="1647730" y="1697736"/>
                    <a:pt x="1558862" y="1743075"/>
                  </a:cubicBezTo>
                  <a:cubicBezTo>
                    <a:pt x="1494758" y="1775841"/>
                    <a:pt x="1434275" y="1816132"/>
                    <a:pt x="1386554" y="1869948"/>
                  </a:cubicBezTo>
                  <a:cubicBezTo>
                    <a:pt x="1334548" y="1928622"/>
                    <a:pt x="1300544" y="2000345"/>
                    <a:pt x="1271683" y="2073402"/>
                  </a:cubicBezTo>
                  <a:cubicBezTo>
                    <a:pt x="1235202" y="2165699"/>
                    <a:pt x="1206722" y="2260759"/>
                    <a:pt x="1178338" y="2355914"/>
                  </a:cubicBezTo>
                  <a:cubicBezTo>
                    <a:pt x="1156240" y="2429923"/>
                    <a:pt x="1134237" y="2504028"/>
                    <a:pt x="1113758" y="2578513"/>
                  </a:cubicBezTo>
                  <a:cubicBezTo>
                    <a:pt x="1090041" y="2664714"/>
                    <a:pt x="1068134" y="2751678"/>
                    <a:pt x="1034796" y="2834640"/>
                  </a:cubicBezTo>
                  <a:cubicBezTo>
                    <a:pt x="1000125" y="2920841"/>
                    <a:pt x="953643" y="3001613"/>
                    <a:pt x="905637" y="3081242"/>
                  </a:cubicBezTo>
                  <a:cubicBezTo>
                    <a:pt x="869442" y="3141155"/>
                    <a:pt x="832295" y="3200400"/>
                    <a:pt x="793147" y="3258407"/>
                  </a:cubicBezTo>
                  <a:cubicBezTo>
                    <a:pt x="718661" y="3368802"/>
                    <a:pt x="637223" y="3474434"/>
                    <a:pt x="546735" y="3571970"/>
                  </a:cubicBezTo>
                  <a:cubicBezTo>
                    <a:pt x="482632" y="3641027"/>
                    <a:pt x="414147" y="3705797"/>
                    <a:pt x="346996" y="3771900"/>
                  </a:cubicBezTo>
                  <a:cubicBezTo>
                    <a:pt x="288989" y="3828764"/>
                    <a:pt x="232029" y="3886676"/>
                    <a:pt x="174689" y="3944207"/>
                  </a:cubicBezTo>
                  <a:cubicBezTo>
                    <a:pt x="116586" y="4002596"/>
                    <a:pt x="58293" y="4060698"/>
                    <a:pt x="0" y="4118991"/>
                  </a:cubicBezTo>
                </a:path>
              </a:pathLst>
            </a:custGeom>
            <a:noFill/>
            <a:ln w="9525" cap="rnd">
              <a:solidFill>
                <a:schemeClr val="bg2">
                  <a:alpha val="50000"/>
                </a:schemeClr>
              </a:solidFill>
              <a:prstDash val="lgDash"/>
              <a:round/>
            </a:ln>
          </p:spPr>
          <p:txBody>
            <a:bodyPr rtlCol="0" anchor="ctr"/>
            <a:lstStyle/>
            <a:p>
              <a:endParaRPr lang="en-US"/>
            </a:p>
          </p:txBody>
        </p:sp>
        <p:sp>
          <p:nvSpPr>
            <p:cNvPr id="19" name="Freeform: Shape 18">
              <a:extLst>
                <a:ext uri="{FF2B5EF4-FFF2-40B4-BE49-F238E27FC236}">
                  <a16:creationId xmlns:a16="http://schemas.microsoft.com/office/drawing/2014/main" id="{66348964-B561-445E-A6A4-730FBA4285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73129" y="923925"/>
              <a:ext cx="2059193" cy="3980116"/>
            </a:xfrm>
            <a:custGeom>
              <a:avLst/>
              <a:gdLst>
                <a:gd name="connsiteX0" fmla="*/ 0 w 2059193"/>
                <a:gd name="connsiteY0" fmla="*/ 3980116 h 3980116"/>
                <a:gd name="connsiteX1" fmla="*/ 471583 w 2059193"/>
                <a:gd name="connsiteY1" fmla="*/ 3515678 h 3980116"/>
                <a:gd name="connsiteX2" fmla="*/ 758666 w 2059193"/>
                <a:gd name="connsiteY2" fmla="*/ 3163824 h 3980116"/>
                <a:gd name="connsiteX3" fmla="*/ 940499 w 2059193"/>
                <a:gd name="connsiteY3" fmla="*/ 2780824 h 3980116"/>
                <a:gd name="connsiteX4" fmla="*/ 1055370 w 2059193"/>
                <a:gd name="connsiteY4" fmla="*/ 2242185 h 3980116"/>
                <a:gd name="connsiteX5" fmla="*/ 1136714 w 2059193"/>
                <a:gd name="connsiteY5" fmla="*/ 1878330 h 3980116"/>
                <a:gd name="connsiteX6" fmla="*/ 1246727 w 2059193"/>
                <a:gd name="connsiteY6" fmla="*/ 1562386 h 3980116"/>
                <a:gd name="connsiteX7" fmla="*/ 1378363 w 2059193"/>
                <a:gd name="connsiteY7" fmla="*/ 1430750 h 3980116"/>
                <a:gd name="connsiteX8" fmla="*/ 1691831 w 2059193"/>
                <a:gd name="connsiteY8" fmla="*/ 1394841 h 3980116"/>
                <a:gd name="connsiteX9" fmla="*/ 1914335 w 2059193"/>
                <a:gd name="connsiteY9" fmla="*/ 1323023 h 3980116"/>
                <a:gd name="connsiteX10" fmla="*/ 2055495 w 2059193"/>
                <a:gd name="connsiteY10" fmla="*/ 1098042 h 3980116"/>
                <a:gd name="connsiteX11" fmla="*/ 2033969 w 2059193"/>
                <a:gd name="connsiteY11" fmla="*/ 930497 h 3980116"/>
                <a:gd name="connsiteX12" fmla="*/ 1885664 w 2059193"/>
                <a:gd name="connsiteY12" fmla="*/ 760571 h 3980116"/>
                <a:gd name="connsiteX13" fmla="*/ 1636871 w 2059193"/>
                <a:gd name="connsiteY13" fmla="*/ 612172 h 3980116"/>
                <a:gd name="connsiteX14" fmla="*/ 1335405 w 2059193"/>
                <a:gd name="connsiteY14" fmla="*/ 459010 h 3980116"/>
                <a:gd name="connsiteX15" fmla="*/ 1234916 w 2059193"/>
                <a:gd name="connsiteY15" fmla="*/ 269939 h 3980116"/>
                <a:gd name="connsiteX16" fmla="*/ 1386935 w 2059193"/>
                <a:gd name="connsiteY16" fmla="*/ 0 h 398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59193" h="3980116">
                  <a:moveTo>
                    <a:pt x="0" y="3980116"/>
                  </a:moveTo>
                  <a:cubicBezTo>
                    <a:pt x="91345" y="3889534"/>
                    <a:pt x="382715" y="3608737"/>
                    <a:pt x="471583" y="3515678"/>
                  </a:cubicBezTo>
                  <a:cubicBezTo>
                    <a:pt x="576358" y="3405949"/>
                    <a:pt x="675989" y="3290983"/>
                    <a:pt x="758666" y="3163824"/>
                  </a:cubicBezTo>
                  <a:cubicBezTo>
                    <a:pt x="836105" y="3044857"/>
                    <a:pt x="897445" y="2916079"/>
                    <a:pt x="940499" y="2780824"/>
                  </a:cubicBezTo>
                  <a:cubicBezTo>
                    <a:pt x="996315" y="2605754"/>
                    <a:pt x="1020985" y="2422874"/>
                    <a:pt x="1055370" y="2242185"/>
                  </a:cubicBezTo>
                  <a:cubicBezTo>
                    <a:pt x="1078611" y="2120075"/>
                    <a:pt x="1107472" y="1999107"/>
                    <a:pt x="1136714" y="1878330"/>
                  </a:cubicBezTo>
                  <a:cubicBezTo>
                    <a:pt x="1163098" y="1769174"/>
                    <a:pt x="1189482" y="1658588"/>
                    <a:pt x="1246727" y="1562386"/>
                  </a:cubicBezTo>
                  <a:cubicBezTo>
                    <a:pt x="1279208" y="1507808"/>
                    <a:pt x="1321689" y="1459039"/>
                    <a:pt x="1378363" y="1430750"/>
                  </a:cubicBezTo>
                  <a:cubicBezTo>
                    <a:pt x="1473327" y="1383221"/>
                    <a:pt x="1584865" y="1402652"/>
                    <a:pt x="1691831" y="1394841"/>
                  </a:cubicBezTo>
                  <a:cubicBezTo>
                    <a:pt x="1771079" y="1389031"/>
                    <a:pt x="1849279" y="1368266"/>
                    <a:pt x="1914335" y="1323023"/>
                  </a:cubicBezTo>
                  <a:cubicBezTo>
                    <a:pt x="1989963" y="1270445"/>
                    <a:pt x="2041493" y="1189101"/>
                    <a:pt x="2055495" y="1098042"/>
                  </a:cubicBezTo>
                  <a:cubicBezTo>
                    <a:pt x="2064258" y="1041178"/>
                    <a:pt x="2057591" y="982980"/>
                    <a:pt x="2033969" y="930497"/>
                  </a:cubicBezTo>
                  <a:cubicBezTo>
                    <a:pt x="2002727" y="861060"/>
                    <a:pt x="1945958" y="807625"/>
                    <a:pt x="1885664" y="760571"/>
                  </a:cubicBezTo>
                  <a:cubicBezTo>
                    <a:pt x="1809179" y="700945"/>
                    <a:pt x="1725549" y="651415"/>
                    <a:pt x="1636871" y="612172"/>
                  </a:cubicBezTo>
                  <a:cubicBezTo>
                    <a:pt x="1532763" y="566071"/>
                    <a:pt x="1421606" y="532543"/>
                    <a:pt x="1335405" y="459010"/>
                  </a:cubicBezTo>
                  <a:cubicBezTo>
                    <a:pt x="1277969" y="409956"/>
                    <a:pt x="1232059" y="344615"/>
                    <a:pt x="1234916" y="269939"/>
                  </a:cubicBezTo>
                  <a:cubicBezTo>
                    <a:pt x="1237012" y="211741"/>
                    <a:pt x="1386935" y="0"/>
                    <a:pt x="1386935" y="0"/>
                  </a:cubicBezTo>
                </a:path>
              </a:pathLst>
            </a:custGeom>
            <a:noFill/>
            <a:ln w="9525" cap="rnd">
              <a:solidFill>
                <a:schemeClr val="bg2">
                  <a:alpha val="50000"/>
                </a:schemeClr>
              </a:solidFill>
              <a:prstDash val="lgDash"/>
              <a:round/>
            </a:ln>
          </p:spPr>
          <p:txBody>
            <a:bodyPr rtlCol="0" anchor="ctr"/>
            <a:lstStyle/>
            <a:p>
              <a:endParaRPr lang="en-US"/>
            </a:p>
          </p:txBody>
        </p:sp>
        <p:sp>
          <p:nvSpPr>
            <p:cNvPr id="20" name="Freeform: Shape 19">
              <a:extLst>
                <a:ext uri="{FF2B5EF4-FFF2-40B4-BE49-F238E27FC236}">
                  <a16:creationId xmlns:a16="http://schemas.microsoft.com/office/drawing/2014/main" id="{C5D1A3FD-B031-4670-8F09-29E8E38D45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85131" y="1719357"/>
              <a:ext cx="743796" cy="2867501"/>
            </a:xfrm>
            <a:custGeom>
              <a:avLst/>
              <a:gdLst>
                <a:gd name="connsiteX0" fmla="*/ 11144 w 743796"/>
                <a:gd name="connsiteY0" fmla="*/ 0 h 2867501"/>
                <a:gd name="connsiteX1" fmla="*/ 353663 w 743796"/>
                <a:gd name="connsiteY1" fmla="*/ 55245 h 2867501"/>
                <a:gd name="connsiteX2" fmla="*/ 571405 w 743796"/>
                <a:gd name="connsiteY2" fmla="*/ 179737 h 2867501"/>
                <a:gd name="connsiteX3" fmla="*/ 688658 w 743796"/>
                <a:gd name="connsiteY3" fmla="*/ 368808 h 2867501"/>
                <a:gd name="connsiteX4" fmla="*/ 731711 w 743796"/>
                <a:gd name="connsiteY4" fmla="*/ 612934 h 2867501"/>
                <a:gd name="connsiteX5" fmla="*/ 725233 w 743796"/>
                <a:gd name="connsiteY5" fmla="*/ 995648 h 2867501"/>
                <a:gd name="connsiteX6" fmla="*/ 742855 w 743796"/>
                <a:gd name="connsiteY6" fmla="*/ 1499330 h 2867501"/>
                <a:gd name="connsiteX7" fmla="*/ 707898 w 743796"/>
                <a:gd name="connsiteY7" fmla="*/ 1793081 h 2867501"/>
                <a:gd name="connsiteX8" fmla="*/ 633222 w 743796"/>
                <a:gd name="connsiteY8" fmla="*/ 2073592 h 2867501"/>
                <a:gd name="connsiteX9" fmla="*/ 404527 w 743796"/>
                <a:gd name="connsiteY9" fmla="*/ 2472404 h 2867501"/>
                <a:gd name="connsiteX10" fmla="*/ 0 w 743796"/>
                <a:gd name="connsiteY10" fmla="*/ 2867501 h 286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3796" h="2867501">
                  <a:moveTo>
                    <a:pt x="11144" y="0"/>
                  </a:moveTo>
                  <a:cubicBezTo>
                    <a:pt x="101060" y="2953"/>
                    <a:pt x="268796" y="25146"/>
                    <a:pt x="353663" y="55245"/>
                  </a:cubicBezTo>
                  <a:cubicBezTo>
                    <a:pt x="433483" y="83534"/>
                    <a:pt x="510635" y="120967"/>
                    <a:pt x="571405" y="179737"/>
                  </a:cubicBezTo>
                  <a:cubicBezTo>
                    <a:pt x="625412" y="231934"/>
                    <a:pt x="663607" y="297942"/>
                    <a:pt x="688658" y="368808"/>
                  </a:cubicBezTo>
                  <a:cubicBezTo>
                    <a:pt x="716375" y="447103"/>
                    <a:pt x="727996" y="529876"/>
                    <a:pt x="731711" y="612934"/>
                  </a:cubicBezTo>
                  <a:cubicBezTo>
                    <a:pt x="737426" y="740474"/>
                    <a:pt x="724948" y="867918"/>
                    <a:pt x="725233" y="995648"/>
                  </a:cubicBezTo>
                  <a:cubicBezTo>
                    <a:pt x="725710" y="1163765"/>
                    <a:pt x="748665" y="1331309"/>
                    <a:pt x="742855" y="1499330"/>
                  </a:cubicBezTo>
                  <a:cubicBezTo>
                    <a:pt x="739426" y="1598009"/>
                    <a:pt x="725996" y="1696022"/>
                    <a:pt x="707898" y="1793081"/>
                  </a:cubicBezTo>
                  <a:cubicBezTo>
                    <a:pt x="690086" y="1888426"/>
                    <a:pt x="666845" y="1982724"/>
                    <a:pt x="633222" y="2073592"/>
                  </a:cubicBezTo>
                  <a:cubicBezTo>
                    <a:pt x="579692" y="2218182"/>
                    <a:pt x="499682" y="2351056"/>
                    <a:pt x="404527" y="2472404"/>
                  </a:cubicBezTo>
                  <a:cubicBezTo>
                    <a:pt x="266033" y="2648902"/>
                    <a:pt x="179642" y="2732818"/>
                    <a:pt x="0" y="2867501"/>
                  </a:cubicBezTo>
                </a:path>
              </a:pathLst>
            </a:custGeom>
            <a:noFill/>
            <a:ln w="9525" cap="rnd">
              <a:solidFill>
                <a:schemeClr val="bg2">
                  <a:alpha val="50000"/>
                </a:schemeClr>
              </a:solidFill>
              <a:prstDash val="lgDash"/>
              <a:round/>
            </a:ln>
          </p:spPr>
          <p:txBody>
            <a:bodyPr rtlCol="0" anchor="ctr"/>
            <a:lstStyle/>
            <a:p>
              <a:endParaRPr lang="en-US"/>
            </a:p>
          </p:txBody>
        </p:sp>
        <p:sp>
          <p:nvSpPr>
            <p:cNvPr id="21" name="Freeform: Shape 20">
              <a:extLst>
                <a:ext uri="{FF2B5EF4-FFF2-40B4-BE49-F238E27FC236}">
                  <a16:creationId xmlns:a16="http://schemas.microsoft.com/office/drawing/2014/main" id="{80BD3287-1860-4987-8CA5-8728EDBB6B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73129" y="1912731"/>
              <a:ext cx="597294" cy="2543540"/>
            </a:xfrm>
            <a:custGeom>
              <a:avLst/>
              <a:gdLst>
                <a:gd name="connsiteX0" fmla="*/ 16478 w 597294"/>
                <a:gd name="connsiteY0" fmla="*/ 2079 h 2543540"/>
                <a:gd name="connsiteX1" fmla="*/ 299847 w 597294"/>
                <a:gd name="connsiteY1" fmla="*/ 53991 h 2543540"/>
                <a:gd name="connsiteX2" fmla="*/ 503206 w 597294"/>
                <a:gd name="connsiteY2" fmla="*/ 291354 h 2543540"/>
                <a:gd name="connsiteX3" fmla="*/ 525113 w 597294"/>
                <a:gd name="connsiteY3" fmla="*/ 724265 h 2543540"/>
                <a:gd name="connsiteX4" fmla="*/ 578930 w 597294"/>
                <a:gd name="connsiteY4" fmla="*/ 1117267 h 2543540"/>
                <a:gd name="connsiteX5" fmla="*/ 592931 w 597294"/>
                <a:gd name="connsiteY5" fmla="*/ 1476359 h 2543540"/>
                <a:gd name="connsiteX6" fmla="*/ 503206 w 597294"/>
                <a:gd name="connsiteY6" fmla="*/ 1859359 h 2543540"/>
                <a:gd name="connsiteX7" fmla="*/ 291846 w 597294"/>
                <a:gd name="connsiteY7" fmla="*/ 2250361 h 2543540"/>
                <a:gd name="connsiteX8" fmla="*/ 0 w 597294"/>
                <a:gd name="connsiteY8" fmla="*/ 2543540 h 254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294" h="2543540">
                  <a:moveTo>
                    <a:pt x="16478" y="2079"/>
                  </a:moveTo>
                  <a:cubicBezTo>
                    <a:pt x="101441" y="-6684"/>
                    <a:pt x="224885" y="12557"/>
                    <a:pt x="299847" y="53991"/>
                  </a:cubicBezTo>
                  <a:cubicBezTo>
                    <a:pt x="394240" y="106092"/>
                    <a:pt x="468440" y="189341"/>
                    <a:pt x="503206" y="291354"/>
                  </a:cubicBezTo>
                  <a:cubicBezTo>
                    <a:pt x="550069" y="429085"/>
                    <a:pt x="520827" y="577770"/>
                    <a:pt x="525113" y="724265"/>
                  </a:cubicBezTo>
                  <a:cubicBezTo>
                    <a:pt x="529019" y="856472"/>
                    <a:pt x="561118" y="986012"/>
                    <a:pt x="578930" y="1117267"/>
                  </a:cubicBezTo>
                  <a:cubicBezTo>
                    <a:pt x="595122" y="1236234"/>
                    <a:pt x="602742" y="1356630"/>
                    <a:pt x="592931" y="1476359"/>
                  </a:cubicBezTo>
                  <a:cubicBezTo>
                    <a:pt x="582073" y="1607709"/>
                    <a:pt x="549783" y="1736011"/>
                    <a:pt x="503206" y="1859359"/>
                  </a:cubicBezTo>
                  <a:cubicBezTo>
                    <a:pt x="450628" y="1998710"/>
                    <a:pt x="383857" y="2133298"/>
                    <a:pt x="291846" y="2250361"/>
                  </a:cubicBezTo>
                  <a:cubicBezTo>
                    <a:pt x="231553" y="2327132"/>
                    <a:pt x="73819" y="2479532"/>
                    <a:pt x="0" y="2543540"/>
                  </a:cubicBezTo>
                </a:path>
              </a:pathLst>
            </a:custGeom>
            <a:noFill/>
            <a:ln w="9525" cap="rnd">
              <a:solidFill>
                <a:schemeClr val="bg2">
                  <a:alpha val="50000"/>
                </a:schemeClr>
              </a:solidFill>
              <a:prstDash val="lgDash"/>
              <a:round/>
            </a:ln>
          </p:spPr>
          <p:txBody>
            <a:bodyPr rtlCol="0" anchor="ctr"/>
            <a:lstStyle/>
            <a:p>
              <a:endParaRPr lang="en-US"/>
            </a:p>
          </p:txBody>
        </p:sp>
        <p:sp>
          <p:nvSpPr>
            <p:cNvPr id="22" name="Freeform: Shape 21">
              <a:extLst>
                <a:ext uri="{FF2B5EF4-FFF2-40B4-BE49-F238E27FC236}">
                  <a16:creationId xmlns:a16="http://schemas.microsoft.com/office/drawing/2014/main" id="{E1FEEEA6-82B5-4005-A3D5-FC2A152FDD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91417" y="2227197"/>
              <a:ext cx="389425" cy="2011236"/>
            </a:xfrm>
            <a:custGeom>
              <a:avLst/>
              <a:gdLst>
                <a:gd name="connsiteX0" fmla="*/ 0 w 389425"/>
                <a:gd name="connsiteY0" fmla="*/ 33 h 2011236"/>
                <a:gd name="connsiteX1" fmla="*/ 171260 w 389425"/>
                <a:gd name="connsiteY1" fmla="*/ 60326 h 2011236"/>
                <a:gd name="connsiteX2" fmla="*/ 211455 w 389425"/>
                <a:gd name="connsiteY2" fmla="*/ 221204 h 2011236"/>
                <a:gd name="connsiteX3" fmla="*/ 243078 w 389425"/>
                <a:gd name="connsiteY3" fmla="*/ 448089 h 2011236"/>
                <a:gd name="connsiteX4" fmla="*/ 346424 w 389425"/>
                <a:gd name="connsiteY4" fmla="*/ 789941 h 2011236"/>
                <a:gd name="connsiteX5" fmla="*/ 372237 w 389425"/>
                <a:gd name="connsiteY5" fmla="*/ 942151 h 2011236"/>
                <a:gd name="connsiteX6" fmla="*/ 386620 w 389425"/>
                <a:gd name="connsiteY6" fmla="*/ 1272478 h 2011236"/>
                <a:gd name="connsiteX7" fmla="*/ 280416 w 389425"/>
                <a:gd name="connsiteY7" fmla="*/ 1660241 h 2011236"/>
                <a:gd name="connsiteX8" fmla="*/ 151257 w 389425"/>
                <a:gd name="connsiteY8" fmla="*/ 1844073 h 2011236"/>
                <a:gd name="connsiteX9" fmla="*/ 1905 w 389425"/>
                <a:gd name="connsiteY9" fmla="*/ 2011237 h 2011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9425" h="2011236">
                  <a:moveTo>
                    <a:pt x="0" y="33"/>
                  </a:moveTo>
                  <a:cubicBezTo>
                    <a:pt x="57912" y="-824"/>
                    <a:pt x="136112" y="14892"/>
                    <a:pt x="171260" y="60326"/>
                  </a:cubicBezTo>
                  <a:cubicBezTo>
                    <a:pt x="205645" y="104903"/>
                    <a:pt x="207740" y="164244"/>
                    <a:pt x="211455" y="221204"/>
                  </a:cubicBezTo>
                  <a:cubicBezTo>
                    <a:pt x="216408" y="297594"/>
                    <a:pt x="225838" y="373604"/>
                    <a:pt x="243078" y="448089"/>
                  </a:cubicBezTo>
                  <a:cubicBezTo>
                    <a:pt x="269939" y="564199"/>
                    <a:pt x="319183" y="673927"/>
                    <a:pt x="346424" y="789941"/>
                  </a:cubicBezTo>
                  <a:cubicBezTo>
                    <a:pt x="358235" y="840043"/>
                    <a:pt x="365951" y="891097"/>
                    <a:pt x="372237" y="942151"/>
                  </a:cubicBezTo>
                  <a:cubicBezTo>
                    <a:pt x="385858" y="1051784"/>
                    <a:pt x="394049" y="1162274"/>
                    <a:pt x="386620" y="1272478"/>
                  </a:cubicBezTo>
                  <a:cubicBezTo>
                    <a:pt x="377476" y="1407828"/>
                    <a:pt x="344996" y="1541178"/>
                    <a:pt x="280416" y="1660241"/>
                  </a:cubicBezTo>
                  <a:cubicBezTo>
                    <a:pt x="244602" y="1726249"/>
                    <a:pt x="199358" y="1786352"/>
                    <a:pt x="151257" y="1844073"/>
                  </a:cubicBezTo>
                  <a:cubicBezTo>
                    <a:pt x="79534" y="1930084"/>
                    <a:pt x="89345" y="1941419"/>
                    <a:pt x="1905" y="2011237"/>
                  </a:cubicBezTo>
                </a:path>
              </a:pathLst>
            </a:custGeom>
            <a:noFill/>
            <a:ln w="9525" cap="rnd">
              <a:solidFill>
                <a:schemeClr val="bg2">
                  <a:alpha val="50000"/>
                </a:schemeClr>
              </a:solidFill>
              <a:prstDash val="lgDash"/>
              <a:round/>
            </a:ln>
          </p:spPr>
          <p:txBody>
            <a:bodyPr rtlCol="0" anchor="ctr"/>
            <a:lstStyle/>
            <a:p>
              <a:endParaRPr lang="en-US" dirty="0"/>
            </a:p>
          </p:txBody>
        </p:sp>
      </p:grpSp>
      <p:grpSp>
        <p:nvGrpSpPr>
          <p:cNvPr id="24" name="Group 23">
            <a:extLst>
              <a:ext uri="{FF2B5EF4-FFF2-40B4-BE49-F238E27FC236}">
                <a16:creationId xmlns:a16="http://schemas.microsoft.com/office/drawing/2014/main" id="{5C0E6139-8A19-4905-87E2-E547D7B7F1A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023216" y="3924272"/>
            <a:ext cx="118872" cy="118872"/>
            <a:chOff x="1175347" y="3733800"/>
            <a:chExt cx="118872" cy="118872"/>
          </a:xfrm>
        </p:grpSpPr>
        <p:cxnSp>
          <p:nvCxnSpPr>
            <p:cNvPr id="25" name="Straight Connector 24">
              <a:extLst>
                <a:ext uri="{FF2B5EF4-FFF2-40B4-BE49-F238E27FC236}">
                  <a16:creationId xmlns:a16="http://schemas.microsoft.com/office/drawing/2014/main" id="{BC05FFBD-B86A-4BD3-A147-FA95CE03CF3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234783" y="3733800"/>
              <a:ext cx="0" cy="118872"/>
            </a:xfrm>
            <a:prstGeom prst="line">
              <a:avLst/>
            </a:prstGeom>
            <a:ln w="12700">
              <a:solidFill>
                <a:schemeClr val="accent5"/>
              </a:solidFill>
            </a:ln>
          </p:spPr>
          <p:style>
            <a:lnRef idx="1">
              <a:schemeClr val="accent2"/>
            </a:lnRef>
            <a:fillRef idx="0">
              <a:schemeClr val="accent2"/>
            </a:fillRef>
            <a:effectRef idx="0">
              <a:schemeClr val="accent2"/>
            </a:effectRef>
            <a:fontRef idx="minor">
              <a:schemeClr val="tx1"/>
            </a:fontRef>
          </p:style>
        </p:cxnSp>
        <p:cxnSp>
          <p:nvCxnSpPr>
            <p:cNvPr id="26" name="Straight Connector 25">
              <a:extLst>
                <a:ext uri="{FF2B5EF4-FFF2-40B4-BE49-F238E27FC236}">
                  <a16:creationId xmlns:a16="http://schemas.microsoft.com/office/drawing/2014/main" id="{EB69F8B1-78FB-4562-8A0D-8D29636755E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75347" y="3793236"/>
              <a:ext cx="118872" cy="0"/>
            </a:xfrm>
            <a:prstGeom prst="line">
              <a:avLst/>
            </a:prstGeom>
            <a:ln w="12700">
              <a:solidFill>
                <a:schemeClr val="accent5"/>
              </a:solidFill>
            </a:ln>
          </p:spPr>
          <p:style>
            <a:lnRef idx="1">
              <a:schemeClr val="accent2"/>
            </a:lnRef>
            <a:fillRef idx="0">
              <a:schemeClr val="accent2"/>
            </a:fillRef>
            <a:effectRef idx="0">
              <a:schemeClr val="accent2"/>
            </a:effectRef>
            <a:fontRef idx="minor">
              <a:schemeClr val="tx1"/>
            </a:fontRef>
          </p:style>
        </p:cxnSp>
      </p:grpSp>
      <p:grpSp>
        <p:nvGrpSpPr>
          <p:cNvPr id="28" name="Bottom Right">
            <a:extLst>
              <a:ext uri="{FF2B5EF4-FFF2-40B4-BE49-F238E27FC236}">
                <a16:creationId xmlns:a16="http://schemas.microsoft.com/office/drawing/2014/main" id="{8F281804-17FE-49B9-9065-1A44CD473CA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980400" y="3276601"/>
            <a:ext cx="4211600" cy="3581399"/>
            <a:chOff x="7980400" y="3276601"/>
            <a:chExt cx="4211600" cy="3581399"/>
          </a:xfrm>
        </p:grpSpPr>
        <p:grpSp>
          <p:nvGrpSpPr>
            <p:cNvPr id="29" name="Graphic 157">
              <a:extLst>
                <a:ext uri="{FF2B5EF4-FFF2-40B4-BE49-F238E27FC236}">
                  <a16:creationId xmlns:a16="http://schemas.microsoft.com/office/drawing/2014/main" id="{737BB70B-7AAF-4229-8400-5AFF12A2367A}"/>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8662740" y="3276601"/>
              <a:ext cx="3529260" cy="3581398"/>
              <a:chOff x="4114800" y="1423987"/>
              <a:chExt cx="3961542" cy="4007547"/>
            </a:xfrm>
            <a:noFill/>
          </p:grpSpPr>
          <p:sp>
            <p:nvSpPr>
              <p:cNvPr id="31" name="Freeform: Shape 30">
                <a:extLst>
                  <a:ext uri="{FF2B5EF4-FFF2-40B4-BE49-F238E27FC236}">
                    <a16:creationId xmlns:a16="http://schemas.microsoft.com/office/drawing/2014/main" id="{9B992201-AA48-4BE7-ADC2-908B16934F4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114800" y="1423987"/>
                <a:ext cx="3946874" cy="3989641"/>
              </a:xfrm>
              <a:custGeom>
                <a:avLst/>
                <a:gdLst>
                  <a:gd name="connsiteX0" fmla="*/ 0 w 3946874"/>
                  <a:gd name="connsiteY0" fmla="*/ 3989641 h 3989641"/>
                  <a:gd name="connsiteX1" fmla="*/ 79439 w 3946874"/>
                  <a:gd name="connsiteY1" fmla="*/ 3891153 h 3989641"/>
                  <a:gd name="connsiteX2" fmla="*/ 297371 w 3946874"/>
                  <a:gd name="connsiteY2" fmla="*/ 3626930 h 3989641"/>
                  <a:gd name="connsiteX3" fmla="*/ 454343 w 3946874"/>
                  <a:gd name="connsiteY3" fmla="*/ 3440335 h 3989641"/>
                  <a:gd name="connsiteX4" fmla="*/ 622363 w 3946874"/>
                  <a:gd name="connsiteY4" fmla="*/ 3290697 h 3989641"/>
                  <a:gd name="connsiteX5" fmla="*/ 927068 w 3946874"/>
                  <a:gd name="connsiteY5" fmla="*/ 3087434 h 3989641"/>
                  <a:gd name="connsiteX6" fmla="*/ 1176338 w 3946874"/>
                  <a:gd name="connsiteY6" fmla="*/ 2915603 h 3989641"/>
                  <a:gd name="connsiteX7" fmla="*/ 1394270 w 3946874"/>
                  <a:gd name="connsiteY7" fmla="*/ 2780729 h 3989641"/>
                  <a:gd name="connsiteX8" fmla="*/ 1601057 w 3946874"/>
                  <a:gd name="connsiteY8" fmla="*/ 2723483 h 3989641"/>
                  <a:gd name="connsiteX9" fmla="*/ 1756220 w 3946874"/>
                  <a:gd name="connsiteY9" fmla="*/ 2743772 h 3989641"/>
                  <a:gd name="connsiteX10" fmla="*/ 1889189 w 3946874"/>
                  <a:gd name="connsiteY10" fmla="*/ 2765965 h 3989641"/>
                  <a:gd name="connsiteX11" fmla="*/ 2007394 w 3946874"/>
                  <a:gd name="connsiteY11" fmla="*/ 2765965 h 3989641"/>
                  <a:gd name="connsiteX12" fmla="*/ 2184654 w 3946874"/>
                  <a:gd name="connsiteY12" fmla="*/ 2671763 h 3989641"/>
                  <a:gd name="connsiteX13" fmla="*/ 2372773 w 3946874"/>
                  <a:gd name="connsiteY13" fmla="*/ 2538984 h 3989641"/>
                  <a:gd name="connsiteX14" fmla="*/ 2439543 w 3946874"/>
                  <a:gd name="connsiteY14" fmla="*/ 2510504 h 3989641"/>
                  <a:gd name="connsiteX15" fmla="*/ 2650617 w 3946874"/>
                  <a:gd name="connsiteY15" fmla="*/ 2434781 h 3989641"/>
                  <a:gd name="connsiteX16" fmla="*/ 2785110 w 3946874"/>
                  <a:gd name="connsiteY16" fmla="*/ 2383060 h 3989641"/>
                  <a:gd name="connsiteX17" fmla="*/ 2897315 w 3946874"/>
                  <a:gd name="connsiteY17" fmla="*/ 2318861 h 3989641"/>
                  <a:gd name="connsiteX18" fmla="*/ 2997994 w 3946874"/>
                  <a:gd name="connsiteY18" fmla="*/ 2226183 h 3989641"/>
                  <a:gd name="connsiteX19" fmla="*/ 3061240 w 3946874"/>
                  <a:gd name="connsiteY19" fmla="*/ 2141506 h 3989641"/>
                  <a:gd name="connsiteX20" fmla="*/ 3152108 w 3946874"/>
                  <a:gd name="connsiteY20" fmla="*/ 2005203 h 3989641"/>
                  <a:gd name="connsiteX21" fmla="*/ 3274124 w 3946874"/>
                  <a:gd name="connsiteY21" fmla="*/ 1871567 h 3989641"/>
                  <a:gd name="connsiteX22" fmla="*/ 3388138 w 3946874"/>
                  <a:gd name="connsiteY22" fmla="*/ 1770888 h 3989641"/>
                  <a:gd name="connsiteX23" fmla="*/ 3466529 w 3946874"/>
                  <a:gd name="connsiteY23" fmla="*/ 1679162 h 3989641"/>
                  <a:gd name="connsiteX24" fmla="*/ 3538633 w 3946874"/>
                  <a:gd name="connsiteY24" fmla="*/ 1551718 h 3989641"/>
                  <a:gd name="connsiteX25" fmla="*/ 3588544 w 3946874"/>
                  <a:gd name="connsiteY25" fmla="*/ 1376172 h 3989641"/>
                  <a:gd name="connsiteX26" fmla="*/ 3597402 w 3946874"/>
                  <a:gd name="connsiteY26" fmla="*/ 1293305 h 3989641"/>
                  <a:gd name="connsiteX27" fmla="*/ 3721227 w 3946874"/>
                  <a:gd name="connsiteY27" fmla="*/ 880491 h 3989641"/>
                  <a:gd name="connsiteX28" fmla="*/ 3761137 w 3946874"/>
                  <a:gd name="connsiteY28" fmla="*/ 463677 h 3989641"/>
                  <a:gd name="connsiteX29" fmla="*/ 3946874 w 3946874"/>
                  <a:gd name="connsiteY29" fmla="*/ 0 h 3989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46874" h="3989641">
                    <a:moveTo>
                      <a:pt x="0" y="3989641"/>
                    </a:moveTo>
                    <a:cubicBezTo>
                      <a:pt x="19050" y="3957257"/>
                      <a:pt x="50959" y="3916013"/>
                      <a:pt x="79439" y="3891153"/>
                    </a:cubicBezTo>
                    <a:cubicBezTo>
                      <a:pt x="165544" y="3815906"/>
                      <a:pt x="227933" y="3717989"/>
                      <a:pt x="297371" y="3626930"/>
                    </a:cubicBezTo>
                    <a:cubicBezTo>
                      <a:pt x="346615" y="3562255"/>
                      <a:pt x="398050" y="3499009"/>
                      <a:pt x="454343" y="3440335"/>
                    </a:cubicBezTo>
                    <a:cubicBezTo>
                      <a:pt x="506349" y="3386042"/>
                      <a:pt x="562642" y="3336227"/>
                      <a:pt x="622363" y="3290697"/>
                    </a:cubicBezTo>
                    <a:cubicBezTo>
                      <a:pt x="719519" y="3216688"/>
                      <a:pt x="824960" y="3154585"/>
                      <a:pt x="927068" y="3087434"/>
                    </a:cubicBezTo>
                    <a:cubicBezTo>
                      <a:pt x="1011365" y="3031998"/>
                      <a:pt x="1093565" y="2973324"/>
                      <a:pt x="1176338" y="2915603"/>
                    </a:cubicBezTo>
                    <a:cubicBezTo>
                      <a:pt x="1246537" y="2866644"/>
                      <a:pt x="1317308" y="2818066"/>
                      <a:pt x="1394270" y="2780729"/>
                    </a:cubicBezTo>
                    <a:cubicBezTo>
                      <a:pt x="1459421" y="2749106"/>
                      <a:pt x="1528763" y="2724436"/>
                      <a:pt x="1601057" y="2723483"/>
                    </a:cubicBezTo>
                    <a:cubicBezTo>
                      <a:pt x="1653350" y="2722721"/>
                      <a:pt x="1704785" y="2733485"/>
                      <a:pt x="1756220" y="2743772"/>
                    </a:cubicBezTo>
                    <a:cubicBezTo>
                      <a:pt x="1800320" y="2752630"/>
                      <a:pt x="1844612" y="2760250"/>
                      <a:pt x="1889189" y="2765965"/>
                    </a:cubicBezTo>
                    <a:cubicBezTo>
                      <a:pt x="1928622" y="2771013"/>
                      <a:pt x="1968437" y="2773299"/>
                      <a:pt x="2007394" y="2765965"/>
                    </a:cubicBezTo>
                    <a:cubicBezTo>
                      <a:pt x="2073878" y="2753487"/>
                      <a:pt x="2130647" y="2712911"/>
                      <a:pt x="2184654" y="2671763"/>
                    </a:cubicBezTo>
                    <a:cubicBezTo>
                      <a:pt x="2245900" y="2625090"/>
                      <a:pt x="2304002" y="2573465"/>
                      <a:pt x="2372773" y="2538984"/>
                    </a:cubicBezTo>
                    <a:cubicBezTo>
                      <a:pt x="2394395" y="2528126"/>
                      <a:pt x="2416874" y="2518982"/>
                      <a:pt x="2439543" y="2510504"/>
                    </a:cubicBezTo>
                    <a:cubicBezTo>
                      <a:pt x="2509552" y="2484215"/>
                      <a:pt x="2580037" y="2459450"/>
                      <a:pt x="2650617" y="2434781"/>
                    </a:cubicBezTo>
                    <a:cubicBezTo>
                      <a:pt x="2695956" y="2418874"/>
                      <a:pt x="2741295" y="2402872"/>
                      <a:pt x="2785110" y="2383060"/>
                    </a:cubicBezTo>
                    <a:cubicBezTo>
                      <a:pt x="2824448" y="2365248"/>
                      <a:pt x="2862358" y="2344198"/>
                      <a:pt x="2897315" y="2318861"/>
                    </a:cubicBezTo>
                    <a:cubicBezTo>
                      <a:pt x="2934367" y="2292096"/>
                      <a:pt x="2968085" y="2260854"/>
                      <a:pt x="2997994" y="2226183"/>
                    </a:cubicBezTo>
                    <a:cubicBezTo>
                      <a:pt x="3020949" y="2199513"/>
                      <a:pt x="3041714" y="2170938"/>
                      <a:pt x="3061240" y="2141506"/>
                    </a:cubicBezTo>
                    <a:cubicBezTo>
                      <a:pt x="3091529" y="2095976"/>
                      <a:pt x="3119533" y="2049018"/>
                      <a:pt x="3152108" y="2005203"/>
                    </a:cubicBezTo>
                    <a:cubicBezTo>
                      <a:pt x="3188113" y="1956626"/>
                      <a:pt x="3229261" y="1912144"/>
                      <a:pt x="3274124" y="1871567"/>
                    </a:cubicBezTo>
                    <a:cubicBezTo>
                      <a:pt x="3311747" y="1837563"/>
                      <a:pt x="3351848" y="1806321"/>
                      <a:pt x="3388138" y="1770888"/>
                    </a:cubicBezTo>
                    <a:cubicBezTo>
                      <a:pt x="3416999" y="1742694"/>
                      <a:pt x="3443002" y="1711833"/>
                      <a:pt x="3466529" y="1679162"/>
                    </a:cubicBezTo>
                    <a:cubicBezTo>
                      <a:pt x="3495008" y="1639348"/>
                      <a:pt x="3519392" y="1596771"/>
                      <a:pt x="3538633" y="1551718"/>
                    </a:cubicBezTo>
                    <a:cubicBezTo>
                      <a:pt x="3562731" y="1495616"/>
                      <a:pt x="3578924" y="1436465"/>
                      <a:pt x="3588544" y="1376172"/>
                    </a:cubicBezTo>
                    <a:cubicBezTo>
                      <a:pt x="3592925" y="1348740"/>
                      <a:pt x="3595688" y="1321022"/>
                      <a:pt x="3597402" y="1293305"/>
                    </a:cubicBezTo>
                    <a:cubicBezTo>
                      <a:pt x="3605974" y="1155859"/>
                      <a:pt x="3717703" y="1018127"/>
                      <a:pt x="3721227" y="880491"/>
                    </a:cubicBezTo>
                    <a:cubicBezTo>
                      <a:pt x="3724751" y="740855"/>
                      <a:pt x="3743135" y="602171"/>
                      <a:pt x="3761137" y="463677"/>
                    </a:cubicBezTo>
                    <a:cubicBezTo>
                      <a:pt x="3776186" y="347758"/>
                      <a:pt x="3934968" y="116205"/>
                      <a:pt x="3946874" y="0"/>
                    </a:cubicBezTo>
                  </a:path>
                </a:pathLst>
              </a:custGeom>
              <a:noFill/>
              <a:ln w="9525" cap="rnd">
                <a:solidFill>
                  <a:schemeClr val="bg2">
                    <a:alpha val="35000"/>
                  </a:schemeClr>
                </a:solidFill>
                <a:prstDash val="lgDash"/>
                <a:round/>
              </a:ln>
            </p:spPr>
            <p:txBody>
              <a:bodyPr rtlCol="0" anchor="ctr"/>
              <a:lstStyle/>
              <a:p>
                <a:endParaRPr lang="en-US"/>
              </a:p>
            </p:txBody>
          </p:sp>
          <p:sp>
            <p:nvSpPr>
              <p:cNvPr id="32" name="Freeform: Shape 31">
                <a:extLst>
                  <a:ext uri="{FF2B5EF4-FFF2-40B4-BE49-F238E27FC236}">
                    <a16:creationId xmlns:a16="http://schemas.microsoft.com/office/drawing/2014/main" id="{840E3649-4ED2-4501-AF92-DEC3DFF5C8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95978" y="2441733"/>
                <a:ext cx="3665410" cy="2985611"/>
              </a:xfrm>
              <a:custGeom>
                <a:avLst/>
                <a:gdLst>
                  <a:gd name="connsiteX0" fmla="*/ 0 w 3665410"/>
                  <a:gd name="connsiteY0" fmla="*/ 2985611 h 2985611"/>
                  <a:gd name="connsiteX1" fmla="*/ 166211 w 3665410"/>
                  <a:gd name="connsiteY1" fmla="*/ 2699766 h 2985611"/>
                  <a:gd name="connsiteX2" fmla="*/ 397002 w 3665410"/>
                  <a:gd name="connsiteY2" fmla="*/ 2414969 h 2985611"/>
                  <a:gd name="connsiteX3" fmla="*/ 620173 w 3665410"/>
                  <a:gd name="connsiteY3" fmla="*/ 2237899 h 2985611"/>
                  <a:gd name="connsiteX4" fmla="*/ 823341 w 3665410"/>
                  <a:gd name="connsiteY4" fmla="*/ 2085499 h 2985611"/>
                  <a:gd name="connsiteX5" fmla="*/ 1089565 w 3665410"/>
                  <a:gd name="connsiteY5" fmla="*/ 1911477 h 2985611"/>
                  <a:gd name="connsiteX6" fmla="*/ 1145000 w 3665410"/>
                  <a:gd name="connsiteY6" fmla="*/ 1886807 h 2985611"/>
                  <a:gd name="connsiteX7" fmla="*/ 1375791 w 3665410"/>
                  <a:gd name="connsiteY7" fmla="*/ 1842135 h 2985611"/>
                  <a:gd name="connsiteX8" fmla="*/ 1486567 w 3665410"/>
                  <a:gd name="connsiteY8" fmla="*/ 1857566 h 2985611"/>
                  <a:gd name="connsiteX9" fmla="*/ 1568101 w 3665410"/>
                  <a:gd name="connsiteY9" fmla="*/ 1871377 h 2985611"/>
                  <a:gd name="connsiteX10" fmla="*/ 1810607 w 3665410"/>
                  <a:gd name="connsiteY10" fmla="*/ 1871377 h 2985611"/>
                  <a:gd name="connsiteX11" fmla="*/ 1997964 w 3665410"/>
                  <a:gd name="connsiteY11" fmla="*/ 1790605 h 2985611"/>
                  <a:gd name="connsiteX12" fmla="*/ 2109883 w 3665410"/>
                  <a:gd name="connsiteY12" fmla="*/ 1702784 h 2985611"/>
                  <a:gd name="connsiteX13" fmla="*/ 2321433 w 3665410"/>
                  <a:gd name="connsiteY13" fmla="*/ 1552384 h 2985611"/>
                  <a:gd name="connsiteX14" fmla="*/ 2558891 w 3665410"/>
                  <a:gd name="connsiteY14" fmla="*/ 1453420 h 2985611"/>
                  <a:gd name="connsiteX15" fmla="*/ 2709767 w 3665410"/>
                  <a:gd name="connsiteY15" fmla="*/ 1377887 h 2985611"/>
                  <a:gd name="connsiteX16" fmla="*/ 2885408 w 3665410"/>
                  <a:gd name="connsiteY16" fmla="*/ 1237393 h 2985611"/>
                  <a:gd name="connsiteX17" fmla="*/ 3017711 w 3665410"/>
                  <a:gd name="connsiteY17" fmla="*/ 1072229 h 2985611"/>
                  <a:gd name="connsiteX18" fmla="*/ 3150680 w 3665410"/>
                  <a:gd name="connsiteY18" fmla="*/ 921830 h 2985611"/>
                  <a:gd name="connsiteX19" fmla="*/ 3255169 w 3665410"/>
                  <a:gd name="connsiteY19" fmla="*/ 801815 h 2985611"/>
                  <a:gd name="connsiteX20" fmla="*/ 3339275 w 3665410"/>
                  <a:gd name="connsiteY20" fmla="*/ 694182 h 2985611"/>
                  <a:gd name="connsiteX21" fmla="*/ 3409188 w 3665410"/>
                  <a:gd name="connsiteY21" fmla="*/ 546926 h 2985611"/>
                  <a:gd name="connsiteX22" fmla="*/ 3464243 w 3665410"/>
                  <a:gd name="connsiteY22" fmla="*/ 347663 h 2985611"/>
                  <a:gd name="connsiteX23" fmla="*/ 3665411 w 3665410"/>
                  <a:gd name="connsiteY23" fmla="*/ 0 h 29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65410" h="2985611">
                    <a:moveTo>
                      <a:pt x="0" y="2985611"/>
                    </a:moveTo>
                    <a:cubicBezTo>
                      <a:pt x="0" y="2985611"/>
                      <a:pt x="86773" y="2802827"/>
                      <a:pt x="166211" y="2699766"/>
                    </a:cubicBezTo>
                    <a:cubicBezTo>
                      <a:pt x="240983" y="2602706"/>
                      <a:pt x="309182" y="2500122"/>
                      <a:pt x="397002" y="2414969"/>
                    </a:cubicBezTo>
                    <a:cubicBezTo>
                      <a:pt x="465296" y="2348865"/>
                      <a:pt x="543592" y="2294477"/>
                      <a:pt x="620173" y="2237899"/>
                    </a:cubicBezTo>
                    <a:cubicBezTo>
                      <a:pt x="688277" y="2187607"/>
                      <a:pt x="755333" y="2135886"/>
                      <a:pt x="823341" y="2085499"/>
                    </a:cubicBezTo>
                    <a:cubicBezTo>
                      <a:pt x="908685" y="2022253"/>
                      <a:pt x="994791" y="1959197"/>
                      <a:pt x="1089565" y="1911477"/>
                    </a:cubicBezTo>
                    <a:cubicBezTo>
                      <a:pt x="1107662" y="1902428"/>
                      <a:pt x="1126141" y="1894141"/>
                      <a:pt x="1145000" y="1886807"/>
                    </a:cubicBezTo>
                    <a:cubicBezTo>
                      <a:pt x="1218819" y="1858232"/>
                      <a:pt x="1296924" y="1838611"/>
                      <a:pt x="1375791" y="1842135"/>
                    </a:cubicBezTo>
                    <a:cubicBezTo>
                      <a:pt x="1413129" y="1843754"/>
                      <a:pt x="1449896" y="1850422"/>
                      <a:pt x="1486567" y="1857566"/>
                    </a:cubicBezTo>
                    <a:cubicBezTo>
                      <a:pt x="1513618" y="1862804"/>
                      <a:pt x="1540859" y="1867376"/>
                      <a:pt x="1568101" y="1871377"/>
                    </a:cubicBezTo>
                    <a:cubicBezTo>
                      <a:pt x="1648778" y="1883188"/>
                      <a:pt x="1730978" y="1887665"/>
                      <a:pt x="1810607" y="1871377"/>
                    </a:cubicBezTo>
                    <a:cubicBezTo>
                      <a:pt x="1877854" y="1857661"/>
                      <a:pt x="1941100" y="1829086"/>
                      <a:pt x="1997964" y="1790605"/>
                    </a:cubicBezTo>
                    <a:cubicBezTo>
                      <a:pt x="2037302" y="1764030"/>
                      <a:pt x="2073497" y="1733264"/>
                      <a:pt x="2109883" y="1702784"/>
                    </a:cubicBezTo>
                    <a:cubicBezTo>
                      <a:pt x="2176367" y="1647063"/>
                      <a:pt x="2244852" y="1593151"/>
                      <a:pt x="2321433" y="1552384"/>
                    </a:cubicBezTo>
                    <a:cubicBezTo>
                      <a:pt x="2397157" y="1512094"/>
                      <a:pt x="2479548" y="1486281"/>
                      <a:pt x="2558891" y="1453420"/>
                    </a:cubicBezTo>
                    <a:cubicBezTo>
                      <a:pt x="2610898" y="1431798"/>
                      <a:pt x="2661571" y="1407033"/>
                      <a:pt x="2709767" y="1377887"/>
                    </a:cubicBezTo>
                    <a:cubicBezTo>
                      <a:pt x="2774252" y="1338929"/>
                      <a:pt x="2834069" y="1292447"/>
                      <a:pt x="2885408" y="1237393"/>
                    </a:cubicBezTo>
                    <a:cubicBezTo>
                      <a:pt x="2933605" y="1185767"/>
                      <a:pt x="2973324" y="1127093"/>
                      <a:pt x="3017711" y="1072229"/>
                    </a:cubicBezTo>
                    <a:cubicBezTo>
                      <a:pt x="3059811" y="1020223"/>
                      <a:pt x="3105912" y="971645"/>
                      <a:pt x="3150680" y="921830"/>
                    </a:cubicBezTo>
                    <a:cubicBezTo>
                      <a:pt x="3186113" y="882396"/>
                      <a:pt x="3220593" y="842010"/>
                      <a:pt x="3255169" y="801815"/>
                    </a:cubicBezTo>
                    <a:cubicBezTo>
                      <a:pt x="3284887" y="767239"/>
                      <a:pt x="3314605" y="732473"/>
                      <a:pt x="3339275" y="694182"/>
                    </a:cubicBezTo>
                    <a:cubicBezTo>
                      <a:pt x="3368707" y="648367"/>
                      <a:pt x="3390138" y="597980"/>
                      <a:pt x="3409188" y="546926"/>
                    </a:cubicBezTo>
                    <a:cubicBezTo>
                      <a:pt x="3433382" y="482156"/>
                      <a:pt x="3453384" y="415861"/>
                      <a:pt x="3464243" y="347663"/>
                    </a:cubicBezTo>
                    <a:cubicBezTo>
                      <a:pt x="3476244" y="272224"/>
                      <a:pt x="3661696" y="76295"/>
                      <a:pt x="3665411" y="0"/>
                    </a:cubicBezTo>
                  </a:path>
                </a:pathLst>
              </a:custGeom>
              <a:noFill/>
              <a:ln w="9525" cap="rnd">
                <a:solidFill>
                  <a:schemeClr val="bg2">
                    <a:alpha val="35000"/>
                  </a:schemeClr>
                </a:solidFill>
                <a:prstDash val="lgDash"/>
                <a:round/>
              </a:ln>
            </p:spPr>
            <p:txBody>
              <a:bodyPr rtlCol="0" anchor="ctr"/>
              <a:lstStyle/>
              <a:p>
                <a:endParaRPr lang="en-US"/>
              </a:p>
            </p:txBody>
          </p:sp>
          <p:sp>
            <p:nvSpPr>
              <p:cNvPr id="33" name="Freeform: Shape 32">
                <a:extLst>
                  <a:ext uri="{FF2B5EF4-FFF2-40B4-BE49-F238E27FC236}">
                    <a16:creationId xmlns:a16="http://schemas.microsoft.com/office/drawing/2014/main" id="{68B38FD5-4195-4693-8AB7-D01C58D21E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90402" y="5229700"/>
                <a:ext cx="285940" cy="199072"/>
              </a:xfrm>
              <a:custGeom>
                <a:avLst/>
                <a:gdLst>
                  <a:gd name="connsiteX0" fmla="*/ 0 w 285940"/>
                  <a:gd name="connsiteY0" fmla="*/ 199073 h 199072"/>
                  <a:gd name="connsiteX1" fmla="*/ 285940 w 285940"/>
                  <a:gd name="connsiteY1" fmla="*/ 0 h 199072"/>
                </a:gdLst>
                <a:ahLst/>
                <a:cxnLst>
                  <a:cxn ang="0">
                    <a:pos x="connsiteX0" y="connsiteY0"/>
                  </a:cxn>
                  <a:cxn ang="0">
                    <a:pos x="connsiteX1" y="connsiteY1"/>
                  </a:cxn>
                </a:cxnLst>
                <a:rect l="l" t="t" r="r" b="b"/>
                <a:pathLst>
                  <a:path w="285940" h="199072">
                    <a:moveTo>
                      <a:pt x="0" y="199073"/>
                    </a:moveTo>
                    <a:cubicBezTo>
                      <a:pt x="0" y="199073"/>
                      <a:pt x="242125" y="39243"/>
                      <a:pt x="285940" y="0"/>
                    </a:cubicBezTo>
                  </a:path>
                </a:pathLst>
              </a:custGeom>
              <a:noFill/>
              <a:ln w="9525" cap="rnd">
                <a:solidFill>
                  <a:schemeClr val="bg2">
                    <a:alpha val="35000"/>
                  </a:schemeClr>
                </a:solidFill>
                <a:prstDash val="lgDash"/>
                <a:round/>
              </a:ln>
            </p:spPr>
            <p:txBody>
              <a:bodyPr rtlCol="0" anchor="ctr"/>
              <a:lstStyle/>
              <a:p>
                <a:endParaRPr lang="en-US"/>
              </a:p>
            </p:txBody>
          </p:sp>
          <p:sp>
            <p:nvSpPr>
              <p:cNvPr id="34" name="Freeform: Shape 33">
                <a:extLst>
                  <a:ext uri="{FF2B5EF4-FFF2-40B4-BE49-F238E27FC236}">
                    <a16:creationId xmlns:a16="http://schemas.microsoft.com/office/drawing/2014/main" id="{F0635352-3FD2-43A8-832C-705F1CB917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393114" y="5049773"/>
                <a:ext cx="655796" cy="381190"/>
              </a:xfrm>
              <a:custGeom>
                <a:avLst/>
                <a:gdLst>
                  <a:gd name="connsiteX0" fmla="*/ 0 w 655796"/>
                  <a:gd name="connsiteY0" fmla="*/ 381190 h 381190"/>
                  <a:gd name="connsiteX1" fmla="*/ 655796 w 655796"/>
                  <a:gd name="connsiteY1" fmla="*/ 0 h 381190"/>
                </a:gdLst>
                <a:ahLst/>
                <a:cxnLst>
                  <a:cxn ang="0">
                    <a:pos x="connsiteX0" y="connsiteY0"/>
                  </a:cxn>
                  <a:cxn ang="0">
                    <a:pos x="connsiteX1" y="connsiteY1"/>
                  </a:cxn>
                </a:cxnLst>
                <a:rect l="l" t="t" r="r" b="b"/>
                <a:pathLst>
                  <a:path w="655796" h="381190">
                    <a:moveTo>
                      <a:pt x="0" y="381190"/>
                    </a:moveTo>
                    <a:cubicBezTo>
                      <a:pt x="0" y="381190"/>
                      <a:pt x="461105" y="172117"/>
                      <a:pt x="655796" y="0"/>
                    </a:cubicBezTo>
                  </a:path>
                </a:pathLst>
              </a:custGeom>
              <a:noFill/>
              <a:ln w="9525" cap="rnd">
                <a:solidFill>
                  <a:schemeClr val="bg2">
                    <a:alpha val="35000"/>
                  </a:schemeClr>
                </a:solidFill>
                <a:prstDash val="lgDash"/>
                <a:round/>
              </a:ln>
            </p:spPr>
            <p:txBody>
              <a:bodyPr rtlCol="0" anchor="ctr"/>
              <a:lstStyle/>
              <a:p>
                <a:endParaRPr lang="en-US"/>
              </a:p>
            </p:txBody>
          </p:sp>
          <p:sp>
            <p:nvSpPr>
              <p:cNvPr id="35" name="Freeform: Shape 34">
                <a:extLst>
                  <a:ext uri="{FF2B5EF4-FFF2-40B4-BE49-F238E27FC236}">
                    <a16:creationId xmlns:a16="http://schemas.microsoft.com/office/drawing/2014/main" id="{FBEAF61E-74F7-41BA-9576-39B1961501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154072" y="3867816"/>
                <a:ext cx="2907315" cy="1544764"/>
              </a:xfrm>
              <a:custGeom>
                <a:avLst/>
                <a:gdLst>
                  <a:gd name="connsiteX0" fmla="*/ 0 w 2907315"/>
                  <a:gd name="connsiteY0" fmla="*/ 1544764 h 1544764"/>
                  <a:gd name="connsiteX1" fmla="*/ 201644 w 2907315"/>
                  <a:gd name="connsiteY1" fmla="*/ 1352550 h 1544764"/>
                  <a:gd name="connsiteX2" fmla="*/ 423196 w 2907315"/>
                  <a:gd name="connsiteY2" fmla="*/ 1196054 h 1544764"/>
                  <a:gd name="connsiteX3" fmla="*/ 782193 w 2907315"/>
                  <a:gd name="connsiteY3" fmla="*/ 1099947 h 1544764"/>
                  <a:gd name="connsiteX4" fmla="*/ 1052513 w 2907315"/>
                  <a:gd name="connsiteY4" fmla="*/ 1042321 h 1544764"/>
                  <a:gd name="connsiteX5" fmla="*/ 1311783 w 2907315"/>
                  <a:gd name="connsiteY5" fmla="*/ 1056037 h 1544764"/>
                  <a:gd name="connsiteX6" fmla="*/ 1484662 w 2907315"/>
                  <a:gd name="connsiteY6" fmla="*/ 1083469 h 1544764"/>
                  <a:gd name="connsiteX7" fmla="*/ 1788224 w 2907315"/>
                  <a:gd name="connsiteY7" fmla="*/ 1023080 h 1544764"/>
                  <a:gd name="connsiteX8" fmla="*/ 2269045 w 2907315"/>
                  <a:gd name="connsiteY8" fmla="*/ 734758 h 1544764"/>
                  <a:gd name="connsiteX9" fmla="*/ 2534984 w 2907315"/>
                  <a:gd name="connsiteY9" fmla="*/ 572738 h 1544764"/>
                  <a:gd name="connsiteX10" fmla="*/ 2907316 w 2907315"/>
                  <a:gd name="connsiteY10" fmla="*/ 0 h 154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07315" h="1544764">
                    <a:moveTo>
                      <a:pt x="0" y="1544764"/>
                    </a:moveTo>
                    <a:cubicBezTo>
                      <a:pt x="0" y="1544764"/>
                      <a:pt x="98012" y="1443990"/>
                      <a:pt x="201644" y="1352550"/>
                    </a:cubicBezTo>
                    <a:cubicBezTo>
                      <a:pt x="271272" y="1291209"/>
                      <a:pt x="343662" y="1234249"/>
                      <a:pt x="423196" y="1196054"/>
                    </a:cubicBezTo>
                    <a:cubicBezTo>
                      <a:pt x="537591" y="1141095"/>
                      <a:pt x="661226" y="1127189"/>
                      <a:pt x="782193" y="1099947"/>
                    </a:cubicBezTo>
                    <a:cubicBezTo>
                      <a:pt x="872300" y="1079659"/>
                      <a:pt x="961358" y="1051370"/>
                      <a:pt x="1052513" y="1042321"/>
                    </a:cubicBezTo>
                    <a:cubicBezTo>
                      <a:pt x="1139000" y="1033653"/>
                      <a:pt x="1225868" y="1040321"/>
                      <a:pt x="1311783" y="1056037"/>
                    </a:cubicBezTo>
                    <a:cubicBezTo>
                      <a:pt x="1369314" y="1066609"/>
                      <a:pt x="1426559" y="1079373"/>
                      <a:pt x="1484662" y="1083469"/>
                    </a:cubicBezTo>
                    <a:cubicBezTo>
                      <a:pt x="1587913" y="1090803"/>
                      <a:pt x="1690402" y="1064800"/>
                      <a:pt x="1788224" y="1023080"/>
                    </a:cubicBezTo>
                    <a:cubicBezTo>
                      <a:pt x="1956721" y="951262"/>
                      <a:pt x="2106549" y="825722"/>
                      <a:pt x="2269045" y="734758"/>
                    </a:cubicBezTo>
                    <a:cubicBezTo>
                      <a:pt x="2359438" y="684181"/>
                      <a:pt x="2452497" y="640556"/>
                      <a:pt x="2534984" y="572738"/>
                    </a:cubicBezTo>
                    <a:cubicBezTo>
                      <a:pt x="2673001" y="459391"/>
                      <a:pt x="2847023" y="191453"/>
                      <a:pt x="2907316" y="0"/>
                    </a:cubicBezTo>
                  </a:path>
                </a:pathLst>
              </a:custGeom>
              <a:noFill/>
              <a:ln w="9525" cap="rnd">
                <a:solidFill>
                  <a:schemeClr val="bg2">
                    <a:alpha val="35000"/>
                  </a:schemeClr>
                </a:solidFill>
                <a:prstDash val="lgDash"/>
                <a:round/>
              </a:ln>
            </p:spPr>
            <p:txBody>
              <a:bodyPr rtlCol="0" anchor="ctr"/>
              <a:lstStyle/>
              <a:p>
                <a:endParaRPr lang="en-US"/>
              </a:p>
            </p:txBody>
          </p:sp>
          <p:sp>
            <p:nvSpPr>
              <p:cNvPr id="36" name="Freeform: Shape 35">
                <a:extLst>
                  <a:ext uri="{FF2B5EF4-FFF2-40B4-BE49-F238E27FC236}">
                    <a16:creationId xmlns:a16="http://schemas.microsoft.com/office/drawing/2014/main" id="{AB31D9B5-1401-4F40-BEE6-D492919954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7946" y="3479100"/>
                <a:ext cx="3168300" cy="1952434"/>
              </a:xfrm>
              <a:custGeom>
                <a:avLst/>
                <a:gdLst>
                  <a:gd name="connsiteX0" fmla="*/ 0 w 3168300"/>
                  <a:gd name="connsiteY0" fmla="*/ 1952435 h 1952434"/>
                  <a:gd name="connsiteX1" fmla="*/ 202121 w 3168300"/>
                  <a:gd name="connsiteY1" fmla="*/ 1687068 h 1952434"/>
                  <a:gd name="connsiteX2" fmla="*/ 545116 w 3168300"/>
                  <a:gd name="connsiteY2" fmla="*/ 1450277 h 1952434"/>
                  <a:gd name="connsiteX3" fmla="*/ 906780 w 3168300"/>
                  <a:gd name="connsiteY3" fmla="*/ 1354455 h 1952434"/>
                  <a:gd name="connsiteX4" fmla="*/ 1332262 w 3168300"/>
                  <a:gd name="connsiteY4" fmla="*/ 1285304 h 1952434"/>
                  <a:gd name="connsiteX5" fmla="*/ 1691259 w 3168300"/>
                  <a:gd name="connsiteY5" fmla="*/ 1240060 h 1952434"/>
                  <a:gd name="connsiteX6" fmla="*/ 2010346 w 3168300"/>
                  <a:gd name="connsiteY6" fmla="*/ 1141667 h 1952434"/>
                  <a:gd name="connsiteX7" fmla="*/ 2393252 w 3168300"/>
                  <a:gd name="connsiteY7" fmla="*/ 1027271 h 1952434"/>
                  <a:gd name="connsiteX8" fmla="*/ 2582037 w 3168300"/>
                  <a:gd name="connsiteY8" fmla="*/ 958120 h 1952434"/>
                  <a:gd name="connsiteX9" fmla="*/ 2760155 w 3168300"/>
                  <a:gd name="connsiteY9" fmla="*/ 827723 h 1952434"/>
                  <a:gd name="connsiteX10" fmla="*/ 2914364 w 3168300"/>
                  <a:gd name="connsiteY10" fmla="*/ 567023 h 1952434"/>
                  <a:gd name="connsiteX11" fmla="*/ 3168301 w 3168300"/>
                  <a:gd name="connsiteY11" fmla="*/ 0 h 195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8300" h="1952434">
                    <a:moveTo>
                      <a:pt x="0" y="1952435"/>
                    </a:moveTo>
                    <a:cubicBezTo>
                      <a:pt x="0" y="1952435"/>
                      <a:pt x="91059" y="1796415"/>
                      <a:pt x="202121" y="1687068"/>
                    </a:cubicBezTo>
                    <a:cubicBezTo>
                      <a:pt x="301943" y="1588675"/>
                      <a:pt x="416528" y="1505617"/>
                      <a:pt x="545116" y="1450277"/>
                    </a:cubicBezTo>
                    <a:cubicBezTo>
                      <a:pt x="659987" y="1400747"/>
                      <a:pt x="783622" y="1377601"/>
                      <a:pt x="906780" y="1354455"/>
                    </a:cubicBezTo>
                    <a:cubicBezTo>
                      <a:pt x="1048036" y="1327976"/>
                      <a:pt x="1189482" y="1301972"/>
                      <a:pt x="1332262" y="1285304"/>
                    </a:cubicBezTo>
                    <a:cubicBezTo>
                      <a:pt x="1452182" y="1271302"/>
                      <a:pt x="1573340" y="1265873"/>
                      <a:pt x="1691259" y="1240060"/>
                    </a:cubicBezTo>
                    <a:cubicBezTo>
                      <a:pt x="1800035" y="1216247"/>
                      <a:pt x="1904619" y="1176718"/>
                      <a:pt x="2010346" y="1141667"/>
                    </a:cubicBezTo>
                    <a:cubicBezTo>
                      <a:pt x="2136743" y="1099661"/>
                      <a:pt x="2265902" y="1066229"/>
                      <a:pt x="2393252" y="1027271"/>
                    </a:cubicBezTo>
                    <a:cubicBezTo>
                      <a:pt x="2457450" y="1007650"/>
                      <a:pt x="2521744" y="987552"/>
                      <a:pt x="2582037" y="958120"/>
                    </a:cubicBezTo>
                    <a:cubicBezTo>
                      <a:pt x="2648807" y="925449"/>
                      <a:pt x="2710815" y="883349"/>
                      <a:pt x="2760155" y="827723"/>
                    </a:cubicBezTo>
                    <a:cubicBezTo>
                      <a:pt x="2827496" y="751904"/>
                      <a:pt x="2867978" y="657511"/>
                      <a:pt x="2914364" y="567023"/>
                    </a:cubicBezTo>
                    <a:cubicBezTo>
                      <a:pt x="2972753" y="453200"/>
                      <a:pt x="3119152" y="118015"/>
                      <a:pt x="3168301" y="0"/>
                    </a:cubicBezTo>
                  </a:path>
                </a:pathLst>
              </a:custGeom>
              <a:noFill/>
              <a:ln w="9525" cap="rnd">
                <a:solidFill>
                  <a:schemeClr val="bg2">
                    <a:alpha val="35000"/>
                  </a:schemeClr>
                </a:solidFill>
                <a:prstDash val="lgDash"/>
                <a:round/>
              </a:ln>
            </p:spPr>
            <p:txBody>
              <a:bodyPr rtlCol="0" anchor="ctr"/>
              <a:lstStyle/>
              <a:p>
                <a:endParaRPr lang="en-US"/>
              </a:p>
            </p:txBody>
          </p:sp>
          <p:sp>
            <p:nvSpPr>
              <p:cNvPr id="37" name="Freeform: Shape 36">
                <a:extLst>
                  <a:ext uri="{FF2B5EF4-FFF2-40B4-BE49-F238E27FC236}">
                    <a16:creationId xmlns:a16="http://schemas.microsoft.com/office/drawing/2014/main" id="{8EDD38F5-BC63-401D-8C72-8D41A360A9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04778" y="2976752"/>
                <a:ext cx="3356800" cy="2452020"/>
              </a:xfrm>
              <a:custGeom>
                <a:avLst/>
                <a:gdLst>
                  <a:gd name="connsiteX0" fmla="*/ 0 w 3356800"/>
                  <a:gd name="connsiteY0" fmla="*/ 2452021 h 2452020"/>
                  <a:gd name="connsiteX1" fmla="*/ 130874 w 3356800"/>
                  <a:gd name="connsiteY1" fmla="*/ 2247710 h 2452020"/>
                  <a:gd name="connsiteX2" fmla="*/ 437197 w 3356800"/>
                  <a:gd name="connsiteY2" fmla="*/ 1941195 h 2452020"/>
                  <a:gd name="connsiteX3" fmla="*/ 737140 w 3356800"/>
                  <a:gd name="connsiteY3" fmla="*/ 1736884 h 2452020"/>
                  <a:gd name="connsiteX4" fmla="*/ 1031843 w 3356800"/>
                  <a:gd name="connsiteY4" fmla="*/ 1685068 h 2452020"/>
                  <a:gd name="connsiteX5" fmla="*/ 1287304 w 3356800"/>
                  <a:gd name="connsiteY5" fmla="*/ 1655826 h 2452020"/>
                  <a:gd name="connsiteX6" fmla="*/ 1471994 w 3356800"/>
                  <a:gd name="connsiteY6" fmla="*/ 1634300 h 2452020"/>
                  <a:gd name="connsiteX7" fmla="*/ 1898237 w 3356800"/>
                  <a:gd name="connsiteY7" fmla="*/ 1512665 h 2452020"/>
                  <a:gd name="connsiteX8" fmla="*/ 2229136 w 3356800"/>
                  <a:gd name="connsiteY8" fmla="*/ 1355598 h 2452020"/>
                  <a:gd name="connsiteX9" fmla="*/ 2512314 w 3356800"/>
                  <a:gd name="connsiteY9" fmla="*/ 1238631 h 2452020"/>
                  <a:gd name="connsiteX10" fmla="*/ 2758535 w 3356800"/>
                  <a:gd name="connsiteY10" fmla="*/ 1096994 h 2452020"/>
                  <a:gd name="connsiteX11" fmla="*/ 2935510 w 3356800"/>
                  <a:gd name="connsiteY11" fmla="*/ 919925 h 2452020"/>
                  <a:gd name="connsiteX12" fmla="*/ 3081719 w 3356800"/>
                  <a:gd name="connsiteY12" fmla="*/ 687419 h 2452020"/>
                  <a:gd name="connsiteX13" fmla="*/ 3356800 w 3356800"/>
                  <a:gd name="connsiteY13" fmla="*/ 0 h 24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56800" h="2452020">
                    <a:moveTo>
                      <a:pt x="0" y="2452021"/>
                    </a:moveTo>
                    <a:cubicBezTo>
                      <a:pt x="0" y="2452021"/>
                      <a:pt x="57150" y="2344198"/>
                      <a:pt x="130874" y="2247710"/>
                    </a:cubicBezTo>
                    <a:cubicBezTo>
                      <a:pt x="218694" y="2132648"/>
                      <a:pt x="328136" y="2036635"/>
                      <a:pt x="437197" y="1941195"/>
                    </a:cubicBezTo>
                    <a:cubicBezTo>
                      <a:pt x="529304" y="1860709"/>
                      <a:pt x="623030" y="1779556"/>
                      <a:pt x="737140" y="1736884"/>
                    </a:cubicBezTo>
                    <a:cubicBezTo>
                      <a:pt x="830866" y="1701736"/>
                      <a:pt x="932021" y="1695450"/>
                      <a:pt x="1031843" y="1685068"/>
                    </a:cubicBezTo>
                    <a:cubicBezTo>
                      <a:pt x="1117092" y="1676210"/>
                      <a:pt x="1202055" y="1665160"/>
                      <a:pt x="1287304" y="1655826"/>
                    </a:cubicBezTo>
                    <a:cubicBezTo>
                      <a:pt x="1348931" y="1649063"/>
                      <a:pt x="1410653" y="1643539"/>
                      <a:pt x="1471994" y="1634300"/>
                    </a:cubicBezTo>
                    <a:cubicBezTo>
                      <a:pt x="1618679" y="1612011"/>
                      <a:pt x="1761935" y="1571149"/>
                      <a:pt x="1898237" y="1512665"/>
                    </a:cubicBezTo>
                    <a:cubicBezTo>
                      <a:pt x="2010442" y="1464564"/>
                      <a:pt x="2117503" y="1405128"/>
                      <a:pt x="2229136" y="1355598"/>
                    </a:cubicBezTo>
                    <a:cubicBezTo>
                      <a:pt x="2322481" y="1314164"/>
                      <a:pt x="2418969" y="1280160"/>
                      <a:pt x="2512314" y="1238631"/>
                    </a:cubicBezTo>
                    <a:cubicBezTo>
                      <a:pt x="2599087" y="1199960"/>
                      <a:pt x="2683193" y="1154811"/>
                      <a:pt x="2758535" y="1096994"/>
                    </a:cubicBezTo>
                    <a:cubicBezTo>
                      <a:pt x="2825020" y="1046035"/>
                      <a:pt x="2883789" y="985837"/>
                      <a:pt x="2935510" y="919925"/>
                    </a:cubicBezTo>
                    <a:cubicBezTo>
                      <a:pt x="2992184" y="847725"/>
                      <a:pt x="3039904" y="769144"/>
                      <a:pt x="3081719" y="687419"/>
                    </a:cubicBezTo>
                    <a:cubicBezTo>
                      <a:pt x="3138297" y="576739"/>
                      <a:pt x="3314129" y="116776"/>
                      <a:pt x="3356800" y="0"/>
                    </a:cubicBezTo>
                  </a:path>
                </a:pathLst>
              </a:custGeom>
              <a:noFill/>
              <a:ln w="9525" cap="rnd">
                <a:solidFill>
                  <a:schemeClr val="bg2">
                    <a:alpha val="35000"/>
                  </a:schemeClr>
                </a:solidFill>
                <a:prstDash val="lgDash"/>
                <a:round/>
              </a:ln>
            </p:spPr>
            <p:txBody>
              <a:bodyPr rtlCol="0" anchor="ctr"/>
              <a:lstStyle/>
              <a:p>
                <a:endParaRPr lang="en-US"/>
              </a:p>
            </p:txBody>
          </p:sp>
        </p:grpSp>
        <p:sp>
          <p:nvSpPr>
            <p:cNvPr id="30" name="Freeform: Shape 29">
              <a:extLst>
                <a:ext uri="{FF2B5EF4-FFF2-40B4-BE49-F238E27FC236}">
                  <a16:creationId xmlns:a16="http://schemas.microsoft.com/office/drawing/2014/main" id="{05CE5B18-7300-438F-80EB-4F4E431C80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80400" y="5197178"/>
              <a:ext cx="4211600" cy="1660822"/>
            </a:xfrm>
            <a:custGeom>
              <a:avLst/>
              <a:gdLst>
                <a:gd name="connsiteX0" fmla="*/ 4211600 w 4211600"/>
                <a:gd name="connsiteY0" fmla="*/ 0 h 1660822"/>
                <a:gd name="connsiteX1" fmla="*/ 4211600 w 4211600"/>
                <a:gd name="connsiteY1" fmla="*/ 58430 h 1660822"/>
                <a:gd name="connsiteX2" fmla="*/ 4136524 w 4211600"/>
                <a:gd name="connsiteY2" fmla="*/ 208808 h 1660822"/>
                <a:gd name="connsiteX3" fmla="*/ 3973354 w 4211600"/>
                <a:gd name="connsiteY3" fmla="*/ 437313 h 1660822"/>
                <a:gd name="connsiteX4" fmla="*/ 3884746 w 4211600"/>
                <a:gd name="connsiteY4" fmla="*/ 553613 h 1660822"/>
                <a:gd name="connsiteX5" fmla="*/ 3849435 w 4211600"/>
                <a:gd name="connsiteY5" fmla="*/ 603143 h 1660822"/>
                <a:gd name="connsiteX6" fmla="*/ 3661849 w 4211600"/>
                <a:gd name="connsiteY6" fmla="*/ 819075 h 1660822"/>
                <a:gd name="connsiteX7" fmla="*/ 3402589 w 4211600"/>
                <a:gd name="connsiteY7" fmla="*/ 952996 h 1660822"/>
                <a:gd name="connsiteX8" fmla="*/ 3130202 w 4211600"/>
                <a:gd name="connsiteY8" fmla="*/ 1023386 h 1660822"/>
                <a:gd name="connsiteX9" fmla="*/ 2914657 w 4211600"/>
                <a:gd name="connsiteY9" fmla="*/ 1068058 h 1660822"/>
                <a:gd name="connsiteX10" fmla="*/ 2582149 w 4211600"/>
                <a:gd name="connsiteY10" fmla="*/ 1138924 h 1660822"/>
                <a:gd name="connsiteX11" fmla="*/ 2483958 w 4211600"/>
                <a:gd name="connsiteY11" fmla="*/ 1162356 h 1660822"/>
                <a:gd name="connsiteX12" fmla="*/ 2123750 w 4211600"/>
                <a:gd name="connsiteY12" fmla="*/ 1238651 h 1660822"/>
                <a:gd name="connsiteX13" fmla="*/ 1761444 w 4211600"/>
                <a:gd name="connsiteY13" fmla="*/ 1273417 h 1660822"/>
                <a:gd name="connsiteX14" fmla="*/ 1608382 w 4211600"/>
                <a:gd name="connsiteY14" fmla="*/ 1284466 h 1660822"/>
                <a:gd name="connsiteX15" fmla="*/ 999942 w 4211600"/>
                <a:gd name="connsiteY15" fmla="*/ 1354284 h 1660822"/>
                <a:gd name="connsiteX16" fmla="*/ 484705 w 4211600"/>
                <a:gd name="connsiteY16" fmla="*/ 1450487 h 1660822"/>
                <a:gd name="connsiteX17" fmla="*/ 113310 w 4211600"/>
                <a:gd name="connsiteY17" fmla="*/ 1613700 h 1660822"/>
                <a:gd name="connsiteX18" fmla="*/ 39668 w 4211600"/>
                <a:gd name="connsiteY18" fmla="*/ 1660822 h 1660822"/>
                <a:gd name="connsiteX19" fmla="*/ 0 w 4211600"/>
                <a:gd name="connsiteY19" fmla="*/ 1660822 h 1660822"/>
                <a:gd name="connsiteX20" fmla="*/ 96701 w 4211600"/>
                <a:gd name="connsiteY20" fmla="*/ 1598934 h 1660822"/>
                <a:gd name="connsiteX21" fmla="*/ 474335 w 4211600"/>
                <a:gd name="connsiteY21" fmla="*/ 1433056 h 1660822"/>
                <a:gd name="connsiteX22" fmla="*/ 994299 w 4211600"/>
                <a:gd name="connsiteY22" fmla="*/ 1335806 h 1660822"/>
                <a:gd name="connsiteX23" fmla="*/ 1605231 w 4211600"/>
                <a:gd name="connsiteY23" fmla="*/ 1265702 h 1660822"/>
                <a:gd name="connsiteX24" fmla="*/ 1758819 w 4211600"/>
                <a:gd name="connsiteY24" fmla="*/ 1254558 h 1660822"/>
                <a:gd name="connsiteX25" fmla="*/ 2118106 w 4211600"/>
                <a:gd name="connsiteY25" fmla="*/ 1220077 h 1660822"/>
                <a:gd name="connsiteX26" fmla="*/ 2475557 w 4211600"/>
                <a:gd name="connsiteY26" fmla="*/ 1144353 h 1660822"/>
                <a:gd name="connsiteX27" fmla="*/ 2573878 w 4211600"/>
                <a:gd name="connsiteY27" fmla="*/ 1120827 h 1660822"/>
                <a:gd name="connsiteX28" fmla="*/ 2907437 w 4211600"/>
                <a:gd name="connsiteY28" fmla="*/ 1049675 h 1660822"/>
                <a:gd name="connsiteX29" fmla="*/ 3122589 w 4211600"/>
                <a:gd name="connsiteY29" fmla="*/ 1005098 h 1660822"/>
                <a:gd name="connsiteX30" fmla="*/ 3391169 w 4211600"/>
                <a:gd name="connsiteY30" fmla="*/ 935756 h 1660822"/>
                <a:gd name="connsiteX31" fmla="*/ 3642290 w 4211600"/>
                <a:gd name="connsiteY31" fmla="*/ 806216 h 1660822"/>
                <a:gd name="connsiteX32" fmla="*/ 3825937 w 4211600"/>
                <a:gd name="connsiteY32" fmla="*/ 594475 h 1660822"/>
                <a:gd name="connsiteX33" fmla="*/ 3861381 w 4211600"/>
                <a:gd name="connsiteY33" fmla="*/ 544755 h 1660822"/>
                <a:gd name="connsiteX34" fmla="*/ 3950381 w 4211600"/>
                <a:gd name="connsiteY34" fmla="*/ 427978 h 1660822"/>
                <a:gd name="connsiteX35" fmla="*/ 4112370 w 4211600"/>
                <a:gd name="connsiteY35" fmla="*/ 201378 h 1660822"/>
                <a:gd name="connsiteX36" fmla="*/ 4195989 w 4211600"/>
                <a:gd name="connsiteY36" fmla="*/ 33834 h 166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11600" h="1660822">
                  <a:moveTo>
                    <a:pt x="4211600" y="0"/>
                  </a:moveTo>
                  <a:lnTo>
                    <a:pt x="4211600" y="58430"/>
                  </a:lnTo>
                  <a:lnTo>
                    <a:pt x="4136524" y="208808"/>
                  </a:lnTo>
                  <a:cubicBezTo>
                    <a:pt x="4089791" y="287770"/>
                    <a:pt x="4030588" y="363780"/>
                    <a:pt x="3973354" y="437313"/>
                  </a:cubicBezTo>
                  <a:cubicBezTo>
                    <a:pt x="3943819" y="475222"/>
                    <a:pt x="3913231" y="514465"/>
                    <a:pt x="3884746" y="553613"/>
                  </a:cubicBezTo>
                  <a:cubicBezTo>
                    <a:pt x="3872801" y="569996"/>
                    <a:pt x="3861119" y="586569"/>
                    <a:pt x="3849435" y="603143"/>
                  </a:cubicBezTo>
                  <a:cubicBezTo>
                    <a:pt x="3796665" y="678009"/>
                    <a:pt x="3742187" y="755352"/>
                    <a:pt x="3661849" y="819075"/>
                  </a:cubicBezTo>
                  <a:cubicBezTo>
                    <a:pt x="3596214" y="871176"/>
                    <a:pt x="3509050" y="916230"/>
                    <a:pt x="3402589" y="952996"/>
                  </a:cubicBezTo>
                  <a:cubicBezTo>
                    <a:pt x="3312406" y="984048"/>
                    <a:pt x="3215660" y="1005003"/>
                    <a:pt x="3130202" y="1023386"/>
                  </a:cubicBezTo>
                  <a:cubicBezTo>
                    <a:pt x="3058529" y="1038816"/>
                    <a:pt x="2985412" y="1053675"/>
                    <a:pt x="2914657" y="1068058"/>
                  </a:cubicBezTo>
                  <a:cubicBezTo>
                    <a:pt x="2805176" y="1090251"/>
                    <a:pt x="2692021" y="1113207"/>
                    <a:pt x="2582149" y="1138924"/>
                  </a:cubicBezTo>
                  <a:cubicBezTo>
                    <a:pt x="2549330" y="1146639"/>
                    <a:pt x="2516644" y="1154450"/>
                    <a:pt x="2483958" y="1162356"/>
                  </a:cubicBezTo>
                  <a:cubicBezTo>
                    <a:pt x="2367257" y="1190550"/>
                    <a:pt x="2246621" y="1219601"/>
                    <a:pt x="2123750" y="1238651"/>
                  </a:cubicBezTo>
                  <a:cubicBezTo>
                    <a:pt x="2004294" y="1257129"/>
                    <a:pt x="1880769" y="1265416"/>
                    <a:pt x="1761444" y="1273417"/>
                  </a:cubicBezTo>
                  <a:cubicBezTo>
                    <a:pt x="1711167" y="1276751"/>
                    <a:pt x="1659184" y="1280275"/>
                    <a:pt x="1608382" y="1284466"/>
                  </a:cubicBezTo>
                  <a:cubicBezTo>
                    <a:pt x="1408589" y="1300944"/>
                    <a:pt x="1214570" y="1325805"/>
                    <a:pt x="999942" y="1354284"/>
                  </a:cubicBezTo>
                  <a:cubicBezTo>
                    <a:pt x="826403" y="1377240"/>
                    <a:pt x="647744" y="1400957"/>
                    <a:pt x="484705" y="1450487"/>
                  </a:cubicBezTo>
                  <a:cubicBezTo>
                    <a:pt x="355831" y="1489635"/>
                    <a:pt x="231387" y="1544374"/>
                    <a:pt x="113310" y="1613700"/>
                  </a:cubicBezTo>
                  <a:lnTo>
                    <a:pt x="39668" y="1660822"/>
                  </a:lnTo>
                  <a:lnTo>
                    <a:pt x="0" y="1660822"/>
                  </a:lnTo>
                  <a:lnTo>
                    <a:pt x="96701" y="1598934"/>
                  </a:lnTo>
                  <a:cubicBezTo>
                    <a:pt x="216635" y="1528533"/>
                    <a:pt x="343196" y="1472919"/>
                    <a:pt x="474335" y="1433056"/>
                  </a:cubicBezTo>
                  <a:cubicBezTo>
                    <a:pt x="639999" y="1382669"/>
                    <a:pt x="820102" y="1358856"/>
                    <a:pt x="994299" y="1335806"/>
                  </a:cubicBezTo>
                  <a:cubicBezTo>
                    <a:pt x="1210239" y="1307231"/>
                    <a:pt x="1404650" y="1282275"/>
                    <a:pt x="1605231" y="1265702"/>
                  </a:cubicBezTo>
                  <a:cubicBezTo>
                    <a:pt x="1656428" y="1261511"/>
                    <a:pt x="1708411" y="1257987"/>
                    <a:pt x="1758819" y="1254558"/>
                  </a:cubicBezTo>
                  <a:cubicBezTo>
                    <a:pt x="1877487" y="1246557"/>
                    <a:pt x="2000094" y="1238365"/>
                    <a:pt x="2118106" y="1220077"/>
                  </a:cubicBezTo>
                  <a:cubicBezTo>
                    <a:pt x="2239531" y="1201313"/>
                    <a:pt x="2359513" y="1172357"/>
                    <a:pt x="2475557" y="1144353"/>
                  </a:cubicBezTo>
                  <a:cubicBezTo>
                    <a:pt x="2508243" y="1136448"/>
                    <a:pt x="2541060" y="1128542"/>
                    <a:pt x="2573878" y="1120827"/>
                  </a:cubicBezTo>
                  <a:cubicBezTo>
                    <a:pt x="2684276" y="1094919"/>
                    <a:pt x="2797694" y="1071963"/>
                    <a:pt x="2907437" y="1049675"/>
                  </a:cubicBezTo>
                  <a:cubicBezTo>
                    <a:pt x="2978061" y="1035387"/>
                    <a:pt x="3051178" y="1020528"/>
                    <a:pt x="3122589" y="1005098"/>
                  </a:cubicBezTo>
                  <a:cubicBezTo>
                    <a:pt x="3206997" y="986810"/>
                    <a:pt x="3302823" y="966141"/>
                    <a:pt x="3391169" y="935756"/>
                  </a:cubicBezTo>
                  <a:cubicBezTo>
                    <a:pt x="3494479" y="900132"/>
                    <a:pt x="3578886" y="856508"/>
                    <a:pt x="3642290" y="806216"/>
                  </a:cubicBezTo>
                  <a:cubicBezTo>
                    <a:pt x="3720133" y="744303"/>
                    <a:pt x="3773953" y="668103"/>
                    <a:pt x="3825937" y="594475"/>
                  </a:cubicBezTo>
                  <a:cubicBezTo>
                    <a:pt x="3837621" y="577902"/>
                    <a:pt x="3849435" y="561233"/>
                    <a:pt x="3861381" y="544755"/>
                  </a:cubicBezTo>
                  <a:cubicBezTo>
                    <a:pt x="3889997" y="505416"/>
                    <a:pt x="3920715" y="465983"/>
                    <a:pt x="3950381" y="427978"/>
                  </a:cubicBezTo>
                  <a:cubicBezTo>
                    <a:pt x="4007353" y="354921"/>
                    <a:pt x="4066163" y="279388"/>
                    <a:pt x="4112370" y="201378"/>
                  </a:cubicBezTo>
                  <a:cubicBezTo>
                    <a:pt x="4144662" y="146800"/>
                    <a:pt x="4170785" y="89364"/>
                    <a:pt x="4195989" y="338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4279768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0" name="Rectangle 63">
            <a:extLst>
              <a:ext uri="{FF2B5EF4-FFF2-40B4-BE49-F238E27FC236}">
                <a16:creationId xmlns:a16="http://schemas.microsoft.com/office/drawing/2014/main" id="{247A131F-D5DE-41A5-B4CF-4F345319B4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21" name="Freeform: Shape 65">
            <a:extLst>
              <a:ext uri="{FF2B5EF4-FFF2-40B4-BE49-F238E27FC236}">
                <a16:creationId xmlns:a16="http://schemas.microsoft.com/office/drawing/2014/main" id="{3AF4666D-BD98-40A5-A75F-478B982010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692844" y="-3086"/>
            <a:ext cx="1326111" cy="597603"/>
          </a:xfrm>
          <a:custGeom>
            <a:avLst/>
            <a:gdLst>
              <a:gd name="connsiteX0" fmla="*/ 741051 w 1482102"/>
              <a:gd name="connsiteY0" fmla="*/ 0 h 679363"/>
              <a:gd name="connsiteX1" fmla="*/ 1473822 w 1482102"/>
              <a:gd name="connsiteY1" fmla="*/ 597226 h 679363"/>
              <a:gd name="connsiteX2" fmla="*/ 1482102 w 1482102"/>
              <a:gd name="connsiteY2" fmla="*/ 679363 h 679363"/>
              <a:gd name="connsiteX3" fmla="*/ 0 w 1482102"/>
              <a:gd name="connsiteY3" fmla="*/ 679363 h 679363"/>
              <a:gd name="connsiteX4" fmla="*/ 8280 w 1482102"/>
              <a:gd name="connsiteY4" fmla="*/ 597226 h 679363"/>
              <a:gd name="connsiteX5" fmla="*/ 741051 w 1482102"/>
              <a:gd name="connsiteY5" fmla="*/ 0 h 67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102" h="679363">
                <a:moveTo>
                  <a:pt x="741051" y="0"/>
                </a:moveTo>
                <a:cubicBezTo>
                  <a:pt x="1102506" y="0"/>
                  <a:pt x="1404077" y="256390"/>
                  <a:pt x="1473822" y="597226"/>
                </a:cubicBezTo>
                <a:lnTo>
                  <a:pt x="1482102" y="679363"/>
                </a:lnTo>
                <a:lnTo>
                  <a:pt x="0" y="679363"/>
                </a:lnTo>
                <a:lnTo>
                  <a:pt x="8280" y="597226"/>
                </a:lnTo>
                <a:cubicBezTo>
                  <a:pt x="78025" y="256390"/>
                  <a:pt x="379596" y="0"/>
                  <a:pt x="74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spcAft>
                <a:spcPts val="600"/>
              </a:spcAft>
            </a:pPr>
            <a:r>
              <a:rPr lang="en-US" dirty="0">
                <a:solidFill>
                  <a:schemeClr val="tx1">
                    <a:lumMod val="65000"/>
                    <a:lumOff val="35000"/>
                  </a:schemeClr>
                </a:solidFill>
                <a:latin typeface="AvenirNext LT Pro Medium" panose="020B0504020202020204" pitchFamily="34" charset="0"/>
              </a:rPr>
              <a:t> </a:t>
            </a:r>
          </a:p>
        </p:txBody>
      </p:sp>
      <p:sp>
        <p:nvSpPr>
          <p:cNvPr id="122" name="Freeform: Shape 67">
            <a:extLst>
              <a:ext uri="{FF2B5EF4-FFF2-40B4-BE49-F238E27FC236}">
                <a16:creationId xmlns:a16="http://schemas.microsoft.com/office/drawing/2014/main" id="{68680585-71F9-4721-A998-4974171D2E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9256" y="6172200"/>
            <a:ext cx="1482102" cy="679363"/>
          </a:xfrm>
          <a:custGeom>
            <a:avLst/>
            <a:gdLst>
              <a:gd name="connsiteX0" fmla="*/ 741051 w 1482102"/>
              <a:gd name="connsiteY0" fmla="*/ 0 h 679363"/>
              <a:gd name="connsiteX1" fmla="*/ 1473822 w 1482102"/>
              <a:gd name="connsiteY1" fmla="*/ 597226 h 679363"/>
              <a:gd name="connsiteX2" fmla="*/ 1482102 w 1482102"/>
              <a:gd name="connsiteY2" fmla="*/ 679363 h 679363"/>
              <a:gd name="connsiteX3" fmla="*/ 0 w 1482102"/>
              <a:gd name="connsiteY3" fmla="*/ 679363 h 679363"/>
              <a:gd name="connsiteX4" fmla="*/ 8280 w 1482102"/>
              <a:gd name="connsiteY4" fmla="*/ 597226 h 679363"/>
              <a:gd name="connsiteX5" fmla="*/ 741051 w 1482102"/>
              <a:gd name="connsiteY5" fmla="*/ 0 h 67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102" h="679363">
                <a:moveTo>
                  <a:pt x="741051" y="0"/>
                </a:moveTo>
                <a:cubicBezTo>
                  <a:pt x="1102506" y="0"/>
                  <a:pt x="1404077" y="256390"/>
                  <a:pt x="1473822" y="597226"/>
                </a:cubicBezTo>
                <a:lnTo>
                  <a:pt x="1482102" y="679363"/>
                </a:lnTo>
                <a:lnTo>
                  <a:pt x="0" y="679363"/>
                </a:lnTo>
                <a:lnTo>
                  <a:pt x="8280" y="597226"/>
                </a:lnTo>
                <a:cubicBezTo>
                  <a:pt x="78025" y="256390"/>
                  <a:pt x="379596" y="0"/>
                  <a:pt x="74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spcAft>
                <a:spcPts val="600"/>
              </a:spcAft>
            </a:pPr>
            <a:r>
              <a:rPr lang="en-US" dirty="0">
                <a:solidFill>
                  <a:schemeClr val="tx1">
                    <a:lumMod val="65000"/>
                    <a:lumOff val="35000"/>
                  </a:schemeClr>
                </a:solidFill>
                <a:latin typeface="AvenirNext LT Pro Medium" panose="020B0504020202020204" pitchFamily="34" charset="0"/>
              </a:rPr>
              <a:t> </a:t>
            </a:r>
          </a:p>
        </p:txBody>
      </p:sp>
      <p:sp>
        <p:nvSpPr>
          <p:cNvPr id="123" name="Freeform: Shape 69">
            <a:extLst>
              <a:ext uri="{FF2B5EF4-FFF2-40B4-BE49-F238E27FC236}">
                <a16:creationId xmlns:a16="http://schemas.microsoft.com/office/drawing/2014/main" id="{12BC95C2-2EEC-4F59-ABA8-660B0D059C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77352" y="5197178"/>
            <a:ext cx="4211600" cy="1660822"/>
          </a:xfrm>
          <a:custGeom>
            <a:avLst/>
            <a:gdLst>
              <a:gd name="connsiteX0" fmla="*/ 4211600 w 4211600"/>
              <a:gd name="connsiteY0" fmla="*/ 0 h 1660822"/>
              <a:gd name="connsiteX1" fmla="*/ 4211600 w 4211600"/>
              <a:gd name="connsiteY1" fmla="*/ 58430 h 1660822"/>
              <a:gd name="connsiteX2" fmla="*/ 4136524 w 4211600"/>
              <a:gd name="connsiteY2" fmla="*/ 208808 h 1660822"/>
              <a:gd name="connsiteX3" fmla="*/ 3973354 w 4211600"/>
              <a:gd name="connsiteY3" fmla="*/ 437313 h 1660822"/>
              <a:gd name="connsiteX4" fmla="*/ 3884746 w 4211600"/>
              <a:gd name="connsiteY4" fmla="*/ 553613 h 1660822"/>
              <a:gd name="connsiteX5" fmla="*/ 3849435 w 4211600"/>
              <a:gd name="connsiteY5" fmla="*/ 603143 h 1660822"/>
              <a:gd name="connsiteX6" fmla="*/ 3661849 w 4211600"/>
              <a:gd name="connsiteY6" fmla="*/ 819075 h 1660822"/>
              <a:gd name="connsiteX7" fmla="*/ 3402589 w 4211600"/>
              <a:gd name="connsiteY7" fmla="*/ 952996 h 1660822"/>
              <a:gd name="connsiteX8" fmla="*/ 3130202 w 4211600"/>
              <a:gd name="connsiteY8" fmla="*/ 1023386 h 1660822"/>
              <a:gd name="connsiteX9" fmla="*/ 2914657 w 4211600"/>
              <a:gd name="connsiteY9" fmla="*/ 1068058 h 1660822"/>
              <a:gd name="connsiteX10" fmla="*/ 2582149 w 4211600"/>
              <a:gd name="connsiteY10" fmla="*/ 1138924 h 1660822"/>
              <a:gd name="connsiteX11" fmla="*/ 2483958 w 4211600"/>
              <a:gd name="connsiteY11" fmla="*/ 1162356 h 1660822"/>
              <a:gd name="connsiteX12" fmla="*/ 2123750 w 4211600"/>
              <a:gd name="connsiteY12" fmla="*/ 1238651 h 1660822"/>
              <a:gd name="connsiteX13" fmla="*/ 1761444 w 4211600"/>
              <a:gd name="connsiteY13" fmla="*/ 1273417 h 1660822"/>
              <a:gd name="connsiteX14" fmla="*/ 1608382 w 4211600"/>
              <a:gd name="connsiteY14" fmla="*/ 1284466 h 1660822"/>
              <a:gd name="connsiteX15" fmla="*/ 999942 w 4211600"/>
              <a:gd name="connsiteY15" fmla="*/ 1354284 h 1660822"/>
              <a:gd name="connsiteX16" fmla="*/ 484705 w 4211600"/>
              <a:gd name="connsiteY16" fmla="*/ 1450487 h 1660822"/>
              <a:gd name="connsiteX17" fmla="*/ 113310 w 4211600"/>
              <a:gd name="connsiteY17" fmla="*/ 1613700 h 1660822"/>
              <a:gd name="connsiteX18" fmla="*/ 39668 w 4211600"/>
              <a:gd name="connsiteY18" fmla="*/ 1660822 h 1660822"/>
              <a:gd name="connsiteX19" fmla="*/ 0 w 4211600"/>
              <a:gd name="connsiteY19" fmla="*/ 1660822 h 1660822"/>
              <a:gd name="connsiteX20" fmla="*/ 96701 w 4211600"/>
              <a:gd name="connsiteY20" fmla="*/ 1598934 h 1660822"/>
              <a:gd name="connsiteX21" fmla="*/ 474335 w 4211600"/>
              <a:gd name="connsiteY21" fmla="*/ 1433056 h 1660822"/>
              <a:gd name="connsiteX22" fmla="*/ 994299 w 4211600"/>
              <a:gd name="connsiteY22" fmla="*/ 1335806 h 1660822"/>
              <a:gd name="connsiteX23" fmla="*/ 1605231 w 4211600"/>
              <a:gd name="connsiteY23" fmla="*/ 1265702 h 1660822"/>
              <a:gd name="connsiteX24" fmla="*/ 1758819 w 4211600"/>
              <a:gd name="connsiteY24" fmla="*/ 1254558 h 1660822"/>
              <a:gd name="connsiteX25" fmla="*/ 2118106 w 4211600"/>
              <a:gd name="connsiteY25" fmla="*/ 1220077 h 1660822"/>
              <a:gd name="connsiteX26" fmla="*/ 2475557 w 4211600"/>
              <a:gd name="connsiteY26" fmla="*/ 1144353 h 1660822"/>
              <a:gd name="connsiteX27" fmla="*/ 2573878 w 4211600"/>
              <a:gd name="connsiteY27" fmla="*/ 1120827 h 1660822"/>
              <a:gd name="connsiteX28" fmla="*/ 2907437 w 4211600"/>
              <a:gd name="connsiteY28" fmla="*/ 1049675 h 1660822"/>
              <a:gd name="connsiteX29" fmla="*/ 3122589 w 4211600"/>
              <a:gd name="connsiteY29" fmla="*/ 1005098 h 1660822"/>
              <a:gd name="connsiteX30" fmla="*/ 3391169 w 4211600"/>
              <a:gd name="connsiteY30" fmla="*/ 935756 h 1660822"/>
              <a:gd name="connsiteX31" fmla="*/ 3642290 w 4211600"/>
              <a:gd name="connsiteY31" fmla="*/ 806216 h 1660822"/>
              <a:gd name="connsiteX32" fmla="*/ 3825937 w 4211600"/>
              <a:gd name="connsiteY32" fmla="*/ 594475 h 1660822"/>
              <a:gd name="connsiteX33" fmla="*/ 3861381 w 4211600"/>
              <a:gd name="connsiteY33" fmla="*/ 544755 h 1660822"/>
              <a:gd name="connsiteX34" fmla="*/ 3950381 w 4211600"/>
              <a:gd name="connsiteY34" fmla="*/ 427978 h 1660822"/>
              <a:gd name="connsiteX35" fmla="*/ 4112370 w 4211600"/>
              <a:gd name="connsiteY35" fmla="*/ 201378 h 1660822"/>
              <a:gd name="connsiteX36" fmla="*/ 4195989 w 4211600"/>
              <a:gd name="connsiteY36" fmla="*/ 33834 h 166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11600" h="1660822">
                <a:moveTo>
                  <a:pt x="4211600" y="0"/>
                </a:moveTo>
                <a:lnTo>
                  <a:pt x="4211600" y="58430"/>
                </a:lnTo>
                <a:lnTo>
                  <a:pt x="4136524" y="208808"/>
                </a:lnTo>
                <a:cubicBezTo>
                  <a:pt x="4089791" y="287770"/>
                  <a:pt x="4030588" y="363780"/>
                  <a:pt x="3973354" y="437313"/>
                </a:cubicBezTo>
                <a:cubicBezTo>
                  <a:pt x="3943819" y="475222"/>
                  <a:pt x="3913231" y="514465"/>
                  <a:pt x="3884746" y="553613"/>
                </a:cubicBezTo>
                <a:cubicBezTo>
                  <a:pt x="3872801" y="569996"/>
                  <a:pt x="3861119" y="586569"/>
                  <a:pt x="3849435" y="603143"/>
                </a:cubicBezTo>
                <a:cubicBezTo>
                  <a:pt x="3796665" y="678009"/>
                  <a:pt x="3742187" y="755352"/>
                  <a:pt x="3661849" y="819075"/>
                </a:cubicBezTo>
                <a:cubicBezTo>
                  <a:pt x="3596214" y="871176"/>
                  <a:pt x="3509050" y="916230"/>
                  <a:pt x="3402589" y="952996"/>
                </a:cubicBezTo>
                <a:cubicBezTo>
                  <a:pt x="3312406" y="984048"/>
                  <a:pt x="3215660" y="1005003"/>
                  <a:pt x="3130202" y="1023386"/>
                </a:cubicBezTo>
                <a:cubicBezTo>
                  <a:pt x="3058529" y="1038816"/>
                  <a:pt x="2985412" y="1053675"/>
                  <a:pt x="2914657" y="1068058"/>
                </a:cubicBezTo>
                <a:cubicBezTo>
                  <a:pt x="2805176" y="1090251"/>
                  <a:pt x="2692021" y="1113207"/>
                  <a:pt x="2582149" y="1138924"/>
                </a:cubicBezTo>
                <a:cubicBezTo>
                  <a:pt x="2549330" y="1146639"/>
                  <a:pt x="2516644" y="1154450"/>
                  <a:pt x="2483958" y="1162356"/>
                </a:cubicBezTo>
                <a:cubicBezTo>
                  <a:pt x="2367257" y="1190550"/>
                  <a:pt x="2246621" y="1219601"/>
                  <a:pt x="2123750" y="1238651"/>
                </a:cubicBezTo>
                <a:cubicBezTo>
                  <a:pt x="2004294" y="1257129"/>
                  <a:pt x="1880769" y="1265416"/>
                  <a:pt x="1761444" y="1273417"/>
                </a:cubicBezTo>
                <a:cubicBezTo>
                  <a:pt x="1711167" y="1276751"/>
                  <a:pt x="1659184" y="1280275"/>
                  <a:pt x="1608382" y="1284466"/>
                </a:cubicBezTo>
                <a:cubicBezTo>
                  <a:pt x="1408589" y="1300944"/>
                  <a:pt x="1214570" y="1325805"/>
                  <a:pt x="999942" y="1354284"/>
                </a:cubicBezTo>
                <a:cubicBezTo>
                  <a:pt x="826403" y="1377240"/>
                  <a:pt x="647744" y="1400957"/>
                  <a:pt x="484705" y="1450487"/>
                </a:cubicBezTo>
                <a:cubicBezTo>
                  <a:pt x="355831" y="1489635"/>
                  <a:pt x="231387" y="1544374"/>
                  <a:pt x="113310" y="1613700"/>
                </a:cubicBezTo>
                <a:lnTo>
                  <a:pt x="39668" y="1660822"/>
                </a:lnTo>
                <a:lnTo>
                  <a:pt x="0" y="1660822"/>
                </a:lnTo>
                <a:lnTo>
                  <a:pt x="96701" y="1598934"/>
                </a:lnTo>
                <a:cubicBezTo>
                  <a:pt x="216635" y="1528533"/>
                  <a:pt x="343196" y="1472919"/>
                  <a:pt x="474335" y="1433056"/>
                </a:cubicBezTo>
                <a:cubicBezTo>
                  <a:pt x="639999" y="1382669"/>
                  <a:pt x="820102" y="1358856"/>
                  <a:pt x="994299" y="1335806"/>
                </a:cubicBezTo>
                <a:cubicBezTo>
                  <a:pt x="1210239" y="1307231"/>
                  <a:pt x="1404650" y="1282275"/>
                  <a:pt x="1605231" y="1265702"/>
                </a:cubicBezTo>
                <a:cubicBezTo>
                  <a:pt x="1656428" y="1261511"/>
                  <a:pt x="1708411" y="1257987"/>
                  <a:pt x="1758819" y="1254558"/>
                </a:cubicBezTo>
                <a:cubicBezTo>
                  <a:pt x="1877487" y="1246557"/>
                  <a:pt x="2000094" y="1238365"/>
                  <a:pt x="2118106" y="1220077"/>
                </a:cubicBezTo>
                <a:cubicBezTo>
                  <a:pt x="2239531" y="1201313"/>
                  <a:pt x="2359513" y="1172357"/>
                  <a:pt x="2475557" y="1144353"/>
                </a:cubicBezTo>
                <a:cubicBezTo>
                  <a:pt x="2508243" y="1136448"/>
                  <a:pt x="2541060" y="1128542"/>
                  <a:pt x="2573878" y="1120827"/>
                </a:cubicBezTo>
                <a:cubicBezTo>
                  <a:pt x="2684276" y="1094919"/>
                  <a:pt x="2797694" y="1071963"/>
                  <a:pt x="2907437" y="1049675"/>
                </a:cubicBezTo>
                <a:cubicBezTo>
                  <a:pt x="2978061" y="1035387"/>
                  <a:pt x="3051178" y="1020528"/>
                  <a:pt x="3122589" y="1005098"/>
                </a:cubicBezTo>
                <a:cubicBezTo>
                  <a:pt x="3206997" y="986810"/>
                  <a:pt x="3302823" y="966141"/>
                  <a:pt x="3391169" y="935756"/>
                </a:cubicBezTo>
                <a:cubicBezTo>
                  <a:pt x="3494479" y="900132"/>
                  <a:pt x="3578886" y="856508"/>
                  <a:pt x="3642290" y="806216"/>
                </a:cubicBezTo>
                <a:cubicBezTo>
                  <a:pt x="3720133" y="744303"/>
                  <a:pt x="3773953" y="668103"/>
                  <a:pt x="3825937" y="594475"/>
                </a:cubicBezTo>
                <a:cubicBezTo>
                  <a:pt x="3837621" y="577902"/>
                  <a:pt x="3849435" y="561233"/>
                  <a:pt x="3861381" y="544755"/>
                </a:cubicBezTo>
                <a:cubicBezTo>
                  <a:pt x="3889997" y="505416"/>
                  <a:pt x="3920715" y="465983"/>
                  <a:pt x="3950381" y="427978"/>
                </a:cubicBezTo>
                <a:cubicBezTo>
                  <a:pt x="4007353" y="354921"/>
                  <a:pt x="4066163" y="279388"/>
                  <a:pt x="4112370" y="201378"/>
                </a:cubicBezTo>
                <a:cubicBezTo>
                  <a:pt x="4144662" y="146800"/>
                  <a:pt x="4170785" y="89364"/>
                  <a:pt x="4195989" y="338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24" name="Graphic 141">
            <a:extLst>
              <a:ext uri="{FF2B5EF4-FFF2-40B4-BE49-F238E27FC236}">
                <a16:creationId xmlns:a16="http://schemas.microsoft.com/office/drawing/2014/main" id="{03E9870D-4BBA-43AF-8D44-BBADF020CFF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849" y="15178"/>
            <a:ext cx="2198951" cy="3331254"/>
            <a:chOff x="4473129" y="923925"/>
            <a:chExt cx="3308947" cy="5012817"/>
          </a:xfrm>
          <a:noFill/>
        </p:grpSpPr>
        <p:sp>
          <p:nvSpPr>
            <p:cNvPr id="125" name="Freeform: Shape 72">
              <a:extLst>
                <a:ext uri="{FF2B5EF4-FFF2-40B4-BE49-F238E27FC236}">
                  <a16:creationId xmlns:a16="http://schemas.microsoft.com/office/drawing/2014/main" id="{34BC5055-C77D-43CD-BB1D-A77B6779CD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85988" y="924020"/>
              <a:ext cx="3296088" cy="5012722"/>
            </a:xfrm>
            <a:custGeom>
              <a:avLst/>
              <a:gdLst>
                <a:gd name="connsiteX0" fmla="*/ 0 w 3296088"/>
                <a:gd name="connsiteY0" fmla="*/ 5012722 h 5012722"/>
                <a:gd name="connsiteX1" fmla="*/ 244031 w 3296088"/>
                <a:gd name="connsiteY1" fmla="*/ 4820222 h 5012722"/>
                <a:gd name="connsiteX2" fmla="*/ 729234 w 3296088"/>
                <a:gd name="connsiteY2" fmla="*/ 4360641 h 5012722"/>
                <a:gd name="connsiteX3" fmla="*/ 881444 w 3296088"/>
                <a:gd name="connsiteY3" fmla="*/ 4173950 h 5012722"/>
                <a:gd name="connsiteX4" fmla="*/ 1151287 w 3296088"/>
                <a:gd name="connsiteY4" fmla="*/ 3972877 h 5012722"/>
                <a:gd name="connsiteX5" fmla="*/ 1498664 w 3296088"/>
                <a:gd name="connsiteY5" fmla="*/ 3786188 h 5012722"/>
                <a:gd name="connsiteX6" fmla="*/ 1716881 w 3296088"/>
                <a:gd name="connsiteY6" fmla="*/ 3674174 h 5012722"/>
                <a:gd name="connsiteX7" fmla="*/ 1913573 w 3296088"/>
                <a:gd name="connsiteY7" fmla="*/ 3477387 h 5012722"/>
                <a:gd name="connsiteX8" fmla="*/ 2167700 w 3296088"/>
                <a:gd name="connsiteY8" fmla="*/ 3042190 h 5012722"/>
                <a:gd name="connsiteX9" fmla="*/ 2273903 w 3296088"/>
                <a:gd name="connsiteY9" fmla="*/ 2775014 h 5012722"/>
                <a:gd name="connsiteX10" fmla="*/ 2463356 w 3296088"/>
                <a:gd name="connsiteY10" fmla="*/ 2335530 h 5012722"/>
                <a:gd name="connsiteX11" fmla="*/ 2741866 w 3296088"/>
                <a:gd name="connsiteY11" fmla="*/ 1982248 h 5012722"/>
                <a:gd name="connsiteX12" fmla="*/ 2985897 w 3296088"/>
                <a:gd name="connsiteY12" fmla="*/ 1634681 h 5012722"/>
                <a:gd name="connsiteX13" fmla="*/ 3212687 w 3296088"/>
                <a:gd name="connsiteY13" fmla="*/ 1226820 h 5012722"/>
                <a:gd name="connsiteX14" fmla="*/ 3281553 w 3296088"/>
                <a:gd name="connsiteY14" fmla="*/ 959644 h 5012722"/>
                <a:gd name="connsiteX15" fmla="*/ 3295936 w 3296088"/>
                <a:gd name="connsiteY15" fmla="*/ 701135 h 5012722"/>
                <a:gd name="connsiteX16" fmla="*/ 3267266 w 3296088"/>
                <a:gd name="connsiteY16" fmla="*/ 436817 h 5012722"/>
                <a:gd name="connsiteX17" fmla="*/ 3105341 w 3296088"/>
                <a:gd name="connsiteY17" fmla="*/ 0 h 501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96088" h="5012722">
                  <a:moveTo>
                    <a:pt x="0" y="5012722"/>
                  </a:moveTo>
                  <a:cubicBezTo>
                    <a:pt x="81820" y="4949095"/>
                    <a:pt x="163544" y="4885468"/>
                    <a:pt x="244031" y="4820222"/>
                  </a:cubicBezTo>
                  <a:cubicBezTo>
                    <a:pt x="417671" y="4679633"/>
                    <a:pt x="589883" y="4535139"/>
                    <a:pt x="729234" y="4360641"/>
                  </a:cubicBezTo>
                  <a:cubicBezTo>
                    <a:pt x="779431" y="4297776"/>
                    <a:pt x="825818" y="4231958"/>
                    <a:pt x="881444" y="4173950"/>
                  </a:cubicBezTo>
                  <a:cubicBezTo>
                    <a:pt x="959358" y="4092607"/>
                    <a:pt x="1054799" y="4031075"/>
                    <a:pt x="1151287" y="3972877"/>
                  </a:cubicBezTo>
                  <a:cubicBezTo>
                    <a:pt x="1263968" y="3904964"/>
                    <a:pt x="1379315" y="3841337"/>
                    <a:pt x="1498664" y="3786188"/>
                  </a:cubicBezTo>
                  <a:cubicBezTo>
                    <a:pt x="1573149" y="3751802"/>
                    <a:pt x="1649159" y="3720179"/>
                    <a:pt x="1716881" y="3674174"/>
                  </a:cubicBezTo>
                  <a:cubicBezTo>
                    <a:pt x="1794034" y="3621691"/>
                    <a:pt x="1856708" y="3551492"/>
                    <a:pt x="1913573" y="3477387"/>
                  </a:cubicBezTo>
                  <a:cubicBezTo>
                    <a:pt x="2016157" y="3343751"/>
                    <a:pt x="2099024" y="3196114"/>
                    <a:pt x="2167700" y="3042190"/>
                  </a:cubicBezTo>
                  <a:cubicBezTo>
                    <a:pt x="2206752" y="2954655"/>
                    <a:pt x="2241233" y="2865215"/>
                    <a:pt x="2273903" y="2775014"/>
                  </a:cubicBezTo>
                  <a:cubicBezTo>
                    <a:pt x="2328482" y="2624423"/>
                    <a:pt x="2379440" y="2471642"/>
                    <a:pt x="2463356" y="2335530"/>
                  </a:cubicBezTo>
                  <a:cubicBezTo>
                    <a:pt x="2542127" y="2207705"/>
                    <a:pt x="2647855" y="2099501"/>
                    <a:pt x="2741866" y="1982248"/>
                  </a:cubicBezTo>
                  <a:cubicBezTo>
                    <a:pt x="2830449" y="1871758"/>
                    <a:pt x="2908554" y="1753362"/>
                    <a:pt x="2985897" y="1634681"/>
                  </a:cubicBezTo>
                  <a:cubicBezTo>
                    <a:pt x="3071146" y="1503902"/>
                    <a:pt x="3156395" y="1372172"/>
                    <a:pt x="3212687" y="1226820"/>
                  </a:cubicBezTo>
                  <a:cubicBezTo>
                    <a:pt x="3246025" y="1140809"/>
                    <a:pt x="3268790" y="1051084"/>
                    <a:pt x="3281553" y="959644"/>
                  </a:cubicBezTo>
                  <a:cubicBezTo>
                    <a:pt x="3293555" y="874014"/>
                    <a:pt x="3296888" y="787527"/>
                    <a:pt x="3295936" y="701135"/>
                  </a:cubicBezTo>
                  <a:cubicBezTo>
                    <a:pt x="3294888" y="612172"/>
                    <a:pt x="3289268" y="523018"/>
                    <a:pt x="3267266" y="436817"/>
                  </a:cubicBezTo>
                  <a:cubicBezTo>
                    <a:pt x="3227832" y="282416"/>
                    <a:pt x="3105341" y="0"/>
                    <a:pt x="3105341" y="0"/>
                  </a:cubicBezTo>
                </a:path>
              </a:pathLst>
            </a:custGeom>
            <a:noFill/>
            <a:ln w="9525" cap="rnd">
              <a:solidFill>
                <a:schemeClr val="accent2">
                  <a:alpha val="75000"/>
                </a:schemeClr>
              </a:solidFill>
              <a:prstDash val="lgDash"/>
              <a:round/>
            </a:ln>
          </p:spPr>
          <p:txBody>
            <a:bodyPr rtlCol="0" anchor="ctr"/>
            <a:lstStyle/>
            <a:p>
              <a:endParaRPr lang="en-US"/>
            </a:p>
          </p:txBody>
        </p:sp>
        <p:sp>
          <p:nvSpPr>
            <p:cNvPr id="126" name="Freeform: Shape 73">
              <a:extLst>
                <a:ext uri="{FF2B5EF4-FFF2-40B4-BE49-F238E27FC236}">
                  <a16:creationId xmlns:a16="http://schemas.microsoft.com/office/drawing/2014/main" id="{DB12D0B8-9385-489A-85AE-3D14AD0BA2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73129" y="923925"/>
              <a:ext cx="2977477" cy="4627149"/>
            </a:xfrm>
            <a:custGeom>
              <a:avLst/>
              <a:gdLst>
                <a:gd name="connsiteX0" fmla="*/ 0 w 2977477"/>
                <a:gd name="connsiteY0" fmla="*/ 4627150 h 4627149"/>
                <a:gd name="connsiteX1" fmla="*/ 275082 w 2977477"/>
                <a:gd name="connsiteY1" fmla="*/ 4341590 h 4627149"/>
                <a:gd name="connsiteX2" fmla="*/ 502825 w 2977477"/>
                <a:gd name="connsiteY2" fmla="*/ 4054126 h 4627149"/>
                <a:gd name="connsiteX3" fmla="*/ 666179 w 2977477"/>
                <a:gd name="connsiteY3" fmla="*/ 3890677 h 4627149"/>
                <a:gd name="connsiteX4" fmla="*/ 864203 w 2977477"/>
                <a:gd name="connsiteY4" fmla="*/ 3675983 h 4627149"/>
                <a:gd name="connsiteX5" fmla="*/ 982599 w 2977477"/>
                <a:gd name="connsiteY5" fmla="*/ 3557492 h 4627149"/>
                <a:gd name="connsiteX6" fmla="*/ 1188244 w 2977477"/>
                <a:gd name="connsiteY6" fmla="*/ 3329654 h 4627149"/>
                <a:gd name="connsiteX7" fmla="*/ 1344740 w 2977477"/>
                <a:gd name="connsiteY7" fmla="*/ 3146774 h 4627149"/>
                <a:gd name="connsiteX8" fmla="*/ 1470755 w 2977477"/>
                <a:gd name="connsiteY8" fmla="*/ 2984659 h 4627149"/>
                <a:gd name="connsiteX9" fmla="*/ 1657636 w 2977477"/>
                <a:gd name="connsiteY9" fmla="*/ 2670239 h 4627149"/>
                <a:gd name="connsiteX10" fmla="*/ 1762887 w 2977477"/>
                <a:gd name="connsiteY10" fmla="*/ 2473547 h 4627149"/>
                <a:gd name="connsiteX11" fmla="*/ 1866710 w 2977477"/>
                <a:gd name="connsiteY11" fmla="*/ 2290667 h 4627149"/>
                <a:gd name="connsiteX12" fmla="*/ 2106263 w 2977477"/>
                <a:gd name="connsiteY12" fmla="*/ 2030254 h 4627149"/>
                <a:gd name="connsiteX13" fmla="*/ 2277237 w 2977477"/>
                <a:gd name="connsiteY13" fmla="*/ 1859185 h 4627149"/>
                <a:gd name="connsiteX14" fmla="*/ 2499455 w 2977477"/>
                <a:gd name="connsiteY14" fmla="*/ 1656207 h 4627149"/>
                <a:gd name="connsiteX15" fmla="*/ 2707100 w 2977477"/>
                <a:gd name="connsiteY15" fmla="*/ 1390269 h 4627149"/>
                <a:gd name="connsiteX16" fmla="*/ 2812352 w 2977477"/>
                <a:gd name="connsiteY16" fmla="*/ 1230916 h 4627149"/>
                <a:gd name="connsiteX17" fmla="*/ 2898172 w 2977477"/>
                <a:gd name="connsiteY17" fmla="*/ 1036987 h 4627149"/>
                <a:gd name="connsiteX18" fmla="*/ 2963228 w 2977477"/>
                <a:gd name="connsiteY18" fmla="*/ 850011 h 4627149"/>
                <a:gd name="connsiteX19" fmla="*/ 2977325 w 2977477"/>
                <a:gd name="connsiteY19" fmla="*/ 745427 h 4627149"/>
                <a:gd name="connsiteX20" fmla="*/ 2929509 w 2977477"/>
                <a:gd name="connsiteY20" fmla="*/ 480155 h 4627149"/>
                <a:gd name="connsiteX21" fmla="*/ 2563082 w 2977477"/>
                <a:gd name="connsiteY21" fmla="*/ 0 h 462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77477" h="4627149">
                  <a:moveTo>
                    <a:pt x="0" y="4627150"/>
                  </a:moveTo>
                  <a:cubicBezTo>
                    <a:pt x="79820" y="4552283"/>
                    <a:pt x="203835" y="4424648"/>
                    <a:pt x="275082" y="4341590"/>
                  </a:cubicBezTo>
                  <a:cubicBezTo>
                    <a:pt x="354711" y="4248722"/>
                    <a:pt x="421005" y="4145090"/>
                    <a:pt x="502825" y="4054126"/>
                  </a:cubicBezTo>
                  <a:cubicBezTo>
                    <a:pt x="554355" y="3996881"/>
                    <a:pt x="612362" y="3945827"/>
                    <a:pt x="666179" y="3890677"/>
                  </a:cubicBezTo>
                  <a:cubicBezTo>
                    <a:pt x="734187" y="3821049"/>
                    <a:pt x="796671" y="3746183"/>
                    <a:pt x="864203" y="3675983"/>
                  </a:cubicBezTo>
                  <a:cubicBezTo>
                    <a:pt x="902875" y="3635788"/>
                    <a:pt x="943642" y="3597593"/>
                    <a:pt x="982599" y="3557492"/>
                  </a:cubicBezTo>
                  <a:cubicBezTo>
                    <a:pt x="1053941" y="3484150"/>
                    <a:pt x="1121378" y="3407093"/>
                    <a:pt x="1188244" y="3329654"/>
                  </a:cubicBezTo>
                  <a:cubicBezTo>
                    <a:pt x="1240631" y="3268885"/>
                    <a:pt x="1293495" y="3208496"/>
                    <a:pt x="1344740" y="3146774"/>
                  </a:cubicBezTo>
                  <a:cubicBezTo>
                    <a:pt x="1388459" y="3094101"/>
                    <a:pt x="1431512" y="3040761"/>
                    <a:pt x="1470755" y="2984659"/>
                  </a:cubicBezTo>
                  <a:cubicBezTo>
                    <a:pt x="1540764" y="2884646"/>
                    <a:pt x="1598771" y="2777109"/>
                    <a:pt x="1657636" y="2670239"/>
                  </a:cubicBezTo>
                  <a:cubicBezTo>
                    <a:pt x="1693545" y="2605088"/>
                    <a:pt x="1728502" y="2539460"/>
                    <a:pt x="1762887" y="2473547"/>
                  </a:cubicBezTo>
                  <a:cubicBezTo>
                    <a:pt x="1795367" y="2411349"/>
                    <a:pt x="1826419" y="2348103"/>
                    <a:pt x="1866710" y="2290667"/>
                  </a:cubicBezTo>
                  <a:cubicBezTo>
                    <a:pt x="1934623" y="2193893"/>
                    <a:pt x="2022729" y="2114169"/>
                    <a:pt x="2106263" y="2030254"/>
                  </a:cubicBezTo>
                  <a:cubicBezTo>
                    <a:pt x="2163128" y="1973104"/>
                    <a:pt x="2218182" y="1914049"/>
                    <a:pt x="2277237" y="1859185"/>
                  </a:cubicBezTo>
                  <a:cubicBezTo>
                    <a:pt x="2350770" y="1790891"/>
                    <a:pt x="2430304" y="1728978"/>
                    <a:pt x="2499455" y="1656207"/>
                  </a:cubicBezTo>
                  <a:cubicBezTo>
                    <a:pt x="2576989" y="1574578"/>
                    <a:pt x="2641568" y="1481900"/>
                    <a:pt x="2707100" y="1390269"/>
                  </a:cubicBezTo>
                  <a:cubicBezTo>
                    <a:pt x="2744153" y="1338453"/>
                    <a:pt x="2781586" y="1286732"/>
                    <a:pt x="2812352" y="1230916"/>
                  </a:cubicBezTo>
                  <a:cubicBezTo>
                    <a:pt x="2846546" y="1168908"/>
                    <a:pt x="2872550" y="1102900"/>
                    <a:pt x="2898172" y="1036987"/>
                  </a:cubicBezTo>
                  <a:cubicBezTo>
                    <a:pt x="2922175" y="975455"/>
                    <a:pt x="2948273" y="914305"/>
                    <a:pt x="2963228" y="850011"/>
                  </a:cubicBezTo>
                  <a:cubicBezTo>
                    <a:pt x="2971229" y="815626"/>
                    <a:pt x="2976563" y="780764"/>
                    <a:pt x="2977325" y="745427"/>
                  </a:cubicBezTo>
                  <a:cubicBezTo>
                    <a:pt x="2979230" y="654844"/>
                    <a:pt x="2963323" y="564261"/>
                    <a:pt x="2929509" y="480155"/>
                  </a:cubicBezTo>
                  <a:cubicBezTo>
                    <a:pt x="2851309" y="285655"/>
                    <a:pt x="2563082" y="0"/>
                    <a:pt x="2563082" y="0"/>
                  </a:cubicBezTo>
                </a:path>
              </a:pathLst>
            </a:custGeom>
            <a:noFill/>
            <a:ln w="9525" cap="rnd">
              <a:solidFill>
                <a:schemeClr val="accent2">
                  <a:alpha val="75000"/>
                </a:schemeClr>
              </a:solidFill>
              <a:prstDash val="lgDash"/>
              <a:round/>
            </a:ln>
          </p:spPr>
          <p:txBody>
            <a:bodyPr rtlCol="0" anchor="ctr"/>
            <a:lstStyle/>
            <a:p>
              <a:endParaRPr lang="en-US"/>
            </a:p>
          </p:txBody>
        </p:sp>
        <p:sp>
          <p:nvSpPr>
            <p:cNvPr id="127" name="Freeform: Shape 74">
              <a:extLst>
                <a:ext uri="{FF2B5EF4-FFF2-40B4-BE49-F238E27FC236}">
                  <a16:creationId xmlns:a16="http://schemas.microsoft.com/office/drawing/2014/main" id="{D158A14A-147E-4130-A5E2-38FD84B181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94561" y="923925"/>
              <a:ext cx="2356712" cy="4118991"/>
            </a:xfrm>
            <a:custGeom>
              <a:avLst/>
              <a:gdLst>
                <a:gd name="connsiteX0" fmla="*/ 1707071 w 2356712"/>
                <a:gd name="connsiteY0" fmla="*/ 0 h 4118991"/>
                <a:gd name="connsiteX1" fmla="*/ 1824514 w 2356712"/>
                <a:gd name="connsiteY1" fmla="*/ 244697 h 4118991"/>
                <a:gd name="connsiteX2" fmla="*/ 1908715 w 2356712"/>
                <a:gd name="connsiteY2" fmla="*/ 328994 h 4118991"/>
                <a:gd name="connsiteX3" fmla="*/ 2226469 w 2356712"/>
                <a:gd name="connsiteY3" fmla="*/ 603695 h 4118991"/>
                <a:gd name="connsiteX4" fmla="*/ 2355628 w 2356712"/>
                <a:gd name="connsiteY4" fmla="*/ 900494 h 4118991"/>
                <a:gd name="connsiteX5" fmla="*/ 2281428 w 2356712"/>
                <a:gd name="connsiteY5" fmla="*/ 1206913 h 4118991"/>
                <a:gd name="connsiteX6" fmla="*/ 2092452 w 2356712"/>
                <a:gd name="connsiteY6" fmla="*/ 1460659 h 4118991"/>
                <a:gd name="connsiteX7" fmla="*/ 1834039 w 2356712"/>
                <a:gd name="connsiteY7" fmla="*/ 1625822 h 4118991"/>
                <a:gd name="connsiteX8" fmla="*/ 1558862 w 2356712"/>
                <a:gd name="connsiteY8" fmla="*/ 1743075 h 4118991"/>
                <a:gd name="connsiteX9" fmla="*/ 1386554 w 2356712"/>
                <a:gd name="connsiteY9" fmla="*/ 1869948 h 4118991"/>
                <a:gd name="connsiteX10" fmla="*/ 1271683 w 2356712"/>
                <a:gd name="connsiteY10" fmla="*/ 2073402 h 4118991"/>
                <a:gd name="connsiteX11" fmla="*/ 1178338 w 2356712"/>
                <a:gd name="connsiteY11" fmla="*/ 2355914 h 4118991"/>
                <a:gd name="connsiteX12" fmla="*/ 1113758 w 2356712"/>
                <a:gd name="connsiteY12" fmla="*/ 2578513 h 4118991"/>
                <a:gd name="connsiteX13" fmla="*/ 1034796 w 2356712"/>
                <a:gd name="connsiteY13" fmla="*/ 2834640 h 4118991"/>
                <a:gd name="connsiteX14" fmla="*/ 905637 w 2356712"/>
                <a:gd name="connsiteY14" fmla="*/ 3081242 h 4118991"/>
                <a:gd name="connsiteX15" fmla="*/ 793147 w 2356712"/>
                <a:gd name="connsiteY15" fmla="*/ 3258407 h 4118991"/>
                <a:gd name="connsiteX16" fmla="*/ 546735 w 2356712"/>
                <a:gd name="connsiteY16" fmla="*/ 3571970 h 4118991"/>
                <a:gd name="connsiteX17" fmla="*/ 346996 w 2356712"/>
                <a:gd name="connsiteY17" fmla="*/ 3771900 h 4118991"/>
                <a:gd name="connsiteX18" fmla="*/ 174689 w 2356712"/>
                <a:gd name="connsiteY18" fmla="*/ 3944207 h 4118991"/>
                <a:gd name="connsiteX19" fmla="*/ 0 w 2356712"/>
                <a:gd name="connsiteY19" fmla="*/ 4118991 h 411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56712" h="4118991">
                  <a:moveTo>
                    <a:pt x="1707071" y="0"/>
                  </a:moveTo>
                  <a:cubicBezTo>
                    <a:pt x="1715357" y="22098"/>
                    <a:pt x="1812608" y="224409"/>
                    <a:pt x="1824514" y="244697"/>
                  </a:cubicBezTo>
                  <a:cubicBezTo>
                    <a:pt x="1844802" y="279273"/>
                    <a:pt x="1876996" y="304324"/>
                    <a:pt x="1908715" y="328994"/>
                  </a:cubicBezTo>
                  <a:cubicBezTo>
                    <a:pt x="2019967" y="415195"/>
                    <a:pt x="2137886" y="494633"/>
                    <a:pt x="2226469" y="603695"/>
                  </a:cubicBezTo>
                  <a:cubicBezTo>
                    <a:pt x="2296287" y="689610"/>
                    <a:pt x="2347817" y="790480"/>
                    <a:pt x="2355628" y="900494"/>
                  </a:cubicBezTo>
                  <a:cubicBezTo>
                    <a:pt x="2363248" y="1007078"/>
                    <a:pt x="2329910" y="1111187"/>
                    <a:pt x="2281428" y="1206913"/>
                  </a:cubicBezTo>
                  <a:cubicBezTo>
                    <a:pt x="2233422" y="1301877"/>
                    <a:pt x="2170938" y="1388936"/>
                    <a:pt x="2092452" y="1460659"/>
                  </a:cubicBezTo>
                  <a:cubicBezTo>
                    <a:pt x="2016538" y="1530001"/>
                    <a:pt x="1927765" y="1583436"/>
                    <a:pt x="1834039" y="1625822"/>
                  </a:cubicBezTo>
                  <a:cubicBezTo>
                    <a:pt x="1743075" y="1666970"/>
                    <a:pt x="1647730" y="1697736"/>
                    <a:pt x="1558862" y="1743075"/>
                  </a:cubicBezTo>
                  <a:cubicBezTo>
                    <a:pt x="1494758" y="1775841"/>
                    <a:pt x="1434275" y="1816132"/>
                    <a:pt x="1386554" y="1869948"/>
                  </a:cubicBezTo>
                  <a:cubicBezTo>
                    <a:pt x="1334548" y="1928622"/>
                    <a:pt x="1300544" y="2000345"/>
                    <a:pt x="1271683" y="2073402"/>
                  </a:cubicBezTo>
                  <a:cubicBezTo>
                    <a:pt x="1235202" y="2165699"/>
                    <a:pt x="1206722" y="2260759"/>
                    <a:pt x="1178338" y="2355914"/>
                  </a:cubicBezTo>
                  <a:cubicBezTo>
                    <a:pt x="1156240" y="2429923"/>
                    <a:pt x="1134237" y="2504028"/>
                    <a:pt x="1113758" y="2578513"/>
                  </a:cubicBezTo>
                  <a:cubicBezTo>
                    <a:pt x="1090041" y="2664714"/>
                    <a:pt x="1068134" y="2751678"/>
                    <a:pt x="1034796" y="2834640"/>
                  </a:cubicBezTo>
                  <a:cubicBezTo>
                    <a:pt x="1000125" y="2920841"/>
                    <a:pt x="953643" y="3001613"/>
                    <a:pt x="905637" y="3081242"/>
                  </a:cubicBezTo>
                  <a:cubicBezTo>
                    <a:pt x="869442" y="3141155"/>
                    <a:pt x="832295" y="3200400"/>
                    <a:pt x="793147" y="3258407"/>
                  </a:cubicBezTo>
                  <a:cubicBezTo>
                    <a:pt x="718661" y="3368802"/>
                    <a:pt x="637223" y="3474434"/>
                    <a:pt x="546735" y="3571970"/>
                  </a:cubicBezTo>
                  <a:cubicBezTo>
                    <a:pt x="482632" y="3641027"/>
                    <a:pt x="414147" y="3705797"/>
                    <a:pt x="346996" y="3771900"/>
                  </a:cubicBezTo>
                  <a:cubicBezTo>
                    <a:pt x="288989" y="3828764"/>
                    <a:pt x="232029" y="3886676"/>
                    <a:pt x="174689" y="3944207"/>
                  </a:cubicBezTo>
                  <a:cubicBezTo>
                    <a:pt x="116586" y="4002596"/>
                    <a:pt x="58293" y="4060698"/>
                    <a:pt x="0" y="4118991"/>
                  </a:cubicBezTo>
                </a:path>
              </a:pathLst>
            </a:custGeom>
            <a:noFill/>
            <a:ln w="9525" cap="rnd">
              <a:solidFill>
                <a:schemeClr val="accent2">
                  <a:alpha val="75000"/>
                </a:schemeClr>
              </a:solidFill>
              <a:prstDash val="lgDash"/>
              <a:round/>
            </a:ln>
          </p:spPr>
          <p:txBody>
            <a:bodyPr rtlCol="0" anchor="ctr"/>
            <a:lstStyle/>
            <a:p>
              <a:endParaRPr lang="en-US"/>
            </a:p>
          </p:txBody>
        </p:sp>
        <p:sp>
          <p:nvSpPr>
            <p:cNvPr id="128" name="Freeform: Shape 75">
              <a:extLst>
                <a:ext uri="{FF2B5EF4-FFF2-40B4-BE49-F238E27FC236}">
                  <a16:creationId xmlns:a16="http://schemas.microsoft.com/office/drawing/2014/main" id="{75B8B1EB-5E2B-472C-AE60-2EC5961F16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73129" y="923925"/>
              <a:ext cx="2059193" cy="3980116"/>
            </a:xfrm>
            <a:custGeom>
              <a:avLst/>
              <a:gdLst>
                <a:gd name="connsiteX0" fmla="*/ 0 w 2059193"/>
                <a:gd name="connsiteY0" fmla="*/ 3980116 h 3980116"/>
                <a:gd name="connsiteX1" fmla="*/ 471583 w 2059193"/>
                <a:gd name="connsiteY1" fmla="*/ 3515678 h 3980116"/>
                <a:gd name="connsiteX2" fmla="*/ 758666 w 2059193"/>
                <a:gd name="connsiteY2" fmla="*/ 3163824 h 3980116"/>
                <a:gd name="connsiteX3" fmla="*/ 940499 w 2059193"/>
                <a:gd name="connsiteY3" fmla="*/ 2780824 h 3980116"/>
                <a:gd name="connsiteX4" fmla="*/ 1055370 w 2059193"/>
                <a:gd name="connsiteY4" fmla="*/ 2242185 h 3980116"/>
                <a:gd name="connsiteX5" fmla="*/ 1136714 w 2059193"/>
                <a:gd name="connsiteY5" fmla="*/ 1878330 h 3980116"/>
                <a:gd name="connsiteX6" fmla="*/ 1246727 w 2059193"/>
                <a:gd name="connsiteY6" fmla="*/ 1562386 h 3980116"/>
                <a:gd name="connsiteX7" fmla="*/ 1378363 w 2059193"/>
                <a:gd name="connsiteY7" fmla="*/ 1430750 h 3980116"/>
                <a:gd name="connsiteX8" fmla="*/ 1691831 w 2059193"/>
                <a:gd name="connsiteY8" fmla="*/ 1394841 h 3980116"/>
                <a:gd name="connsiteX9" fmla="*/ 1914335 w 2059193"/>
                <a:gd name="connsiteY9" fmla="*/ 1323023 h 3980116"/>
                <a:gd name="connsiteX10" fmla="*/ 2055495 w 2059193"/>
                <a:gd name="connsiteY10" fmla="*/ 1098042 h 3980116"/>
                <a:gd name="connsiteX11" fmla="*/ 2033969 w 2059193"/>
                <a:gd name="connsiteY11" fmla="*/ 930497 h 3980116"/>
                <a:gd name="connsiteX12" fmla="*/ 1885664 w 2059193"/>
                <a:gd name="connsiteY12" fmla="*/ 760571 h 3980116"/>
                <a:gd name="connsiteX13" fmla="*/ 1636871 w 2059193"/>
                <a:gd name="connsiteY13" fmla="*/ 612172 h 3980116"/>
                <a:gd name="connsiteX14" fmla="*/ 1335405 w 2059193"/>
                <a:gd name="connsiteY14" fmla="*/ 459010 h 3980116"/>
                <a:gd name="connsiteX15" fmla="*/ 1234916 w 2059193"/>
                <a:gd name="connsiteY15" fmla="*/ 269939 h 3980116"/>
                <a:gd name="connsiteX16" fmla="*/ 1386935 w 2059193"/>
                <a:gd name="connsiteY16" fmla="*/ 0 h 398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59193" h="3980116">
                  <a:moveTo>
                    <a:pt x="0" y="3980116"/>
                  </a:moveTo>
                  <a:cubicBezTo>
                    <a:pt x="91345" y="3889534"/>
                    <a:pt x="382715" y="3608737"/>
                    <a:pt x="471583" y="3515678"/>
                  </a:cubicBezTo>
                  <a:cubicBezTo>
                    <a:pt x="576358" y="3405949"/>
                    <a:pt x="675989" y="3290983"/>
                    <a:pt x="758666" y="3163824"/>
                  </a:cubicBezTo>
                  <a:cubicBezTo>
                    <a:pt x="836105" y="3044857"/>
                    <a:pt x="897445" y="2916079"/>
                    <a:pt x="940499" y="2780824"/>
                  </a:cubicBezTo>
                  <a:cubicBezTo>
                    <a:pt x="996315" y="2605754"/>
                    <a:pt x="1020985" y="2422874"/>
                    <a:pt x="1055370" y="2242185"/>
                  </a:cubicBezTo>
                  <a:cubicBezTo>
                    <a:pt x="1078611" y="2120075"/>
                    <a:pt x="1107472" y="1999107"/>
                    <a:pt x="1136714" y="1878330"/>
                  </a:cubicBezTo>
                  <a:cubicBezTo>
                    <a:pt x="1163098" y="1769174"/>
                    <a:pt x="1189482" y="1658588"/>
                    <a:pt x="1246727" y="1562386"/>
                  </a:cubicBezTo>
                  <a:cubicBezTo>
                    <a:pt x="1279208" y="1507808"/>
                    <a:pt x="1321689" y="1459039"/>
                    <a:pt x="1378363" y="1430750"/>
                  </a:cubicBezTo>
                  <a:cubicBezTo>
                    <a:pt x="1473327" y="1383221"/>
                    <a:pt x="1584865" y="1402652"/>
                    <a:pt x="1691831" y="1394841"/>
                  </a:cubicBezTo>
                  <a:cubicBezTo>
                    <a:pt x="1771079" y="1389031"/>
                    <a:pt x="1849279" y="1368266"/>
                    <a:pt x="1914335" y="1323023"/>
                  </a:cubicBezTo>
                  <a:cubicBezTo>
                    <a:pt x="1989963" y="1270445"/>
                    <a:pt x="2041493" y="1189101"/>
                    <a:pt x="2055495" y="1098042"/>
                  </a:cubicBezTo>
                  <a:cubicBezTo>
                    <a:pt x="2064258" y="1041178"/>
                    <a:pt x="2057591" y="982980"/>
                    <a:pt x="2033969" y="930497"/>
                  </a:cubicBezTo>
                  <a:cubicBezTo>
                    <a:pt x="2002727" y="861060"/>
                    <a:pt x="1945958" y="807625"/>
                    <a:pt x="1885664" y="760571"/>
                  </a:cubicBezTo>
                  <a:cubicBezTo>
                    <a:pt x="1809179" y="700945"/>
                    <a:pt x="1725549" y="651415"/>
                    <a:pt x="1636871" y="612172"/>
                  </a:cubicBezTo>
                  <a:cubicBezTo>
                    <a:pt x="1532763" y="566071"/>
                    <a:pt x="1421606" y="532543"/>
                    <a:pt x="1335405" y="459010"/>
                  </a:cubicBezTo>
                  <a:cubicBezTo>
                    <a:pt x="1277969" y="409956"/>
                    <a:pt x="1232059" y="344615"/>
                    <a:pt x="1234916" y="269939"/>
                  </a:cubicBezTo>
                  <a:cubicBezTo>
                    <a:pt x="1237012" y="211741"/>
                    <a:pt x="1386935" y="0"/>
                    <a:pt x="1386935" y="0"/>
                  </a:cubicBezTo>
                </a:path>
              </a:pathLst>
            </a:custGeom>
            <a:noFill/>
            <a:ln w="9525" cap="rnd">
              <a:solidFill>
                <a:schemeClr val="accent2">
                  <a:alpha val="75000"/>
                </a:schemeClr>
              </a:solidFill>
              <a:prstDash val="lgDash"/>
              <a:round/>
            </a:ln>
          </p:spPr>
          <p:txBody>
            <a:bodyPr rtlCol="0" anchor="ctr"/>
            <a:lstStyle/>
            <a:p>
              <a:endParaRPr lang="en-US"/>
            </a:p>
          </p:txBody>
        </p:sp>
        <p:sp>
          <p:nvSpPr>
            <p:cNvPr id="129" name="Freeform: Shape 76">
              <a:extLst>
                <a:ext uri="{FF2B5EF4-FFF2-40B4-BE49-F238E27FC236}">
                  <a16:creationId xmlns:a16="http://schemas.microsoft.com/office/drawing/2014/main" id="{B4F5BD77-58D7-4B61-A666-1B4139A63A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85131" y="1719357"/>
              <a:ext cx="743796" cy="2867501"/>
            </a:xfrm>
            <a:custGeom>
              <a:avLst/>
              <a:gdLst>
                <a:gd name="connsiteX0" fmla="*/ 11144 w 743796"/>
                <a:gd name="connsiteY0" fmla="*/ 0 h 2867501"/>
                <a:gd name="connsiteX1" fmla="*/ 353663 w 743796"/>
                <a:gd name="connsiteY1" fmla="*/ 55245 h 2867501"/>
                <a:gd name="connsiteX2" fmla="*/ 571405 w 743796"/>
                <a:gd name="connsiteY2" fmla="*/ 179737 h 2867501"/>
                <a:gd name="connsiteX3" fmla="*/ 688658 w 743796"/>
                <a:gd name="connsiteY3" fmla="*/ 368808 h 2867501"/>
                <a:gd name="connsiteX4" fmla="*/ 731711 w 743796"/>
                <a:gd name="connsiteY4" fmla="*/ 612934 h 2867501"/>
                <a:gd name="connsiteX5" fmla="*/ 725233 w 743796"/>
                <a:gd name="connsiteY5" fmla="*/ 995648 h 2867501"/>
                <a:gd name="connsiteX6" fmla="*/ 742855 w 743796"/>
                <a:gd name="connsiteY6" fmla="*/ 1499330 h 2867501"/>
                <a:gd name="connsiteX7" fmla="*/ 707898 w 743796"/>
                <a:gd name="connsiteY7" fmla="*/ 1793081 h 2867501"/>
                <a:gd name="connsiteX8" fmla="*/ 633222 w 743796"/>
                <a:gd name="connsiteY8" fmla="*/ 2073592 h 2867501"/>
                <a:gd name="connsiteX9" fmla="*/ 404527 w 743796"/>
                <a:gd name="connsiteY9" fmla="*/ 2472404 h 2867501"/>
                <a:gd name="connsiteX10" fmla="*/ 0 w 743796"/>
                <a:gd name="connsiteY10" fmla="*/ 2867501 h 286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3796" h="2867501">
                  <a:moveTo>
                    <a:pt x="11144" y="0"/>
                  </a:moveTo>
                  <a:cubicBezTo>
                    <a:pt x="101060" y="2953"/>
                    <a:pt x="268796" y="25146"/>
                    <a:pt x="353663" y="55245"/>
                  </a:cubicBezTo>
                  <a:cubicBezTo>
                    <a:pt x="433483" y="83534"/>
                    <a:pt x="510635" y="120967"/>
                    <a:pt x="571405" y="179737"/>
                  </a:cubicBezTo>
                  <a:cubicBezTo>
                    <a:pt x="625412" y="231934"/>
                    <a:pt x="663607" y="297942"/>
                    <a:pt x="688658" y="368808"/>
                  </a:cubicBezTo>
                  <a:cubicBezTo>
                    <a:pt x="716375" y="447103"/>
                    <a:pt x="727996" y="529876"/>
                    <a:pt x="731711" y="612934"/>
                  </a:cubicBezTo>
                  <a:cubicBezTo>
                    <a:pt x="737426" y="740474"/>
                    <a:pt x="724948" y="867918"/>
                    <a:pt x="725233" y="995648"/>
                  </a:cubicBezTo>
                  <a:cubicBezTo>
                    <a:pt x="725710" y="1163765"/>
                    <a:pt x="748665" y="1331309"/>
                    <a:pt x="742855" y="1499330"/>
                  </a:cubicBezTo>
                  <a:cubicBezTo>
                    <a:pt x="739426" y="1598009"/>
                    <a:pt x="725996" y="1696022"/>
                    <a:pt x="707898" y="1793081"/>
                  </a:cubicBezTo>
                  <a:cubicBezTo>
                    <a:pt x="690086" y="1888426"/>
                    <a:pt x="666845" y="1982724"/>
                    <a:pt x="633222" y="2073592"/>
                  </a:cubicBezTo>
                  <a:cubicBezTo>
                    <a:pt x="579692" y="2218182"/>
                    <a:pt x="499682" y="2351056"/>
                    <a:pt x="404527" y="2472404"/>
                  </a:cubicBezTo>
                  <a:cubicBezTo>
                    <a:pt x="266033" y="2648902"/>
                    <a:pt x="179642" y="2732818"/>
                    <a:pt x="0" y="2867501"/>
                  </a:cubicBezTo>
                </a:path>
              </a:pathLst>
            </a:custGeom>
            <a:noFill/>
            <a:ln w="9525" cap="rnd">
              <a:solidFill>
                <a:schemeClr val="accent2">
                  <a:alpha val="75000"/>
                </a:schemeClr>
              </a:solidFill>
              <a:prstDash val="lgDash"/>
              <a:round/>
            </a:ln>
          </p:spPr>
          <p:txBody>
            <a:bodyPr rtlCol="0" anchor="ctr"/>
            <a:lstStyle/>
            <a:p>
              <a:endParaRPr lang="en-US"/>
            </a:p>
          </p:txBody>
        </p:sp>
        <p:sp>
          <p:nvSpPr>
            <p:cNvPr id="130" name="Freeform: Shape 77">
              <a:extLst>
                <a:ext uri="{FF2B5EF4-FFF2-40B4-BE49-F238E27FC236}">
                  <a16:creationId xmlns:a16="http://schemas.microsoft.com/office/drawing/2014/main" id="{F5CBEC6B-EDB6-40B8-8771-E5AF41B8D6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73129" y="1912731"/>
              <a:ext cx="597294" cy="2543540"/>
            </a:xfrm>
            <a:custGeom>
              <a:avLst/>
              <a:gdLst>
                <a:gd name="connsiteX0" fmla="*/ 16478 w 597294"/>
                <a:gd name="connsiteY0" fmla="*/ 2079 h 2543540"/>
                <a:gd name="connsiteX1" fmla="*/ 299847 w 597294"/>
                <a:gd name="connsiteY1" fmla="*/ 53991 h 2543540"/>
                <a:gd name="connsiteX2" fmla="*/ 503206 w 597294"/>
                <a:gd name="connsiteY2" fmla="*/ 291354 h 2543540"/>
                <a:gd name="connsiteX3" fmla="*/ 525113 w 597294"/>
                <a:gd name="connsiteY3" fmla="*/ 724265 h 2543540"/>
                <a:gd name="connsiteX4" fmla="*/ 578930 w 597294"/>
                <a:gd name="connsiteY4" fmla="*/ 1117267 h 2543540"/>
                <a:gd name="connsiteX5" fmla="*/ 592931 w 597294"/>
                <a:gd name="connsiteY5" fmla="*/ 1476359 h 2543540"/>
                <a:gd name="connsiteX6" fmla="*/ 503206 w 597294"/>
                <a:gd name="connsiteY6" fmla="*/ 1859359 h 2543540"/>
                <a:gd name="connsiteX7" fmla="*/ 291846 w 597294"/>
                <a:gd name="connsiteY7" fmla="*/ 2250361 h 2543540"/>
                <a:gd name="connsiteX8" fmla="*/ 0 w 597294"/>
                <a:gd name="connsiteY8" fmla="*/ 2543540 h 254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294" h="2543540">
                  <a:moveTo>
                    <a:pt x="16478" y="2079"/>
                  </a:moveTo>
                  <a:cubicBezTo>
                    <a:pt x="101441" y="-6684"/>
                    <a:pt x="224885" y="12557"/>
                    <a:pt x="299847" y="53991"/>
                  </a:cubicBezTo>
                  <a:cubicBezTo>
                    <a:pt x="394240" y="106092"/>
                    <a:pt x="468440" y="189341"/>
                    <a:pt x="503206" y="291354"/>
                  </a:cubicBezTo>
                  <a:cubicBezTo>
                    <a:pt x="550069" y="429085"/>
                    <a:pt x="520827" y="577770"/>
                    <a:pt x="525113" y="724265"/>
                  </a:cubicBezTo>
                  <a:cubicBezTo>
                    <a:pt x="529019" y="856472"/>
                    <a:pt x="561118" y="986012"/>
                    <a:pt x="578930" y="1117267"/>
                  </a:cubicBezTo>
                  <a:cubicBezTo>
                    <a:pt x="595122" y="1236234"/>
                    <a:pt x="602742" y="1356630"/>
                    <a:pt x="592931" y="1476359"/>
                  </a:cubicBezTo>
                  <a:cubicBezTo>
                    <a:pt x="582073" y="1607709"/>
                    <a:pt x="549783" y="1736011"/>
                    <a:pt x="503206" y="1859359"/>
                  </a:cubicBezTo>
                  <a:cubicBezTo>
                    <a:pt x="450628" y="1998710"/>
                    <a:pt x="383857" y="2133298"/>
                    <a:pt x="291846" y="2250361"/>
                  </a:cubicBezTo>
                  <a:cubicBezTo>
                    <a:pt x="231553" y="2327132"/>
                    <a:pt x="73819" y="2479532"/>
                    <a:pt x="0" y="2543540"/>
                  </a:cubicBezTo>
                </a:path>
              </a:pathLst>
            </a:custGeom>
            <a:noFill/>
            <a:ln w="9525" cap="rnd">
              <a:solidFill>
                <a:schemeClr val="accent2">
                  <a:alpha val="75000"/>
                </a:schemeClr>
              </a:solidFill>
              <a:prstDash val="lgDash"/>
              <a:round/>
            </a:ln>
          </p:spPr>
          <p:txBody>
            <a:bodyPr rtlCol="0" anchor="ctr"/>
            <a:lstStyle/>
            <a:p>
              <a:endParaRPr lang="en-US"/>
            </a:p>
          </p:txBody>
        </p:sp>
        <p:sp>
          <p:nvSpPr>
            <p:cNvPr id="131" name="Freeform: Shape 78">
              <a:extLst>
                <a:ext uri="{FF2B5EF4-FFF2-40B4-BE49-F238E27FC236}">
                  <a16:creationId xmlns:a16="http://schemas.microsoft.com/office/drawing/2014/main" id="{91BD0EE8-AA47-4044-9251-9F5A4B820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91417" y="2227197"/>
              <a:ext cx="389425" cy="2011236"/>
            </a:xfrm>
            <a:custGeom>
              <a:avLst/>
              <a:gdLst>
                <a:gd name="connsiteX0" fmla="*/ 0 w 389425"/>
                <a:gd name="connsiteY0" fmla="*/ 33 h 2011236"/>
                <a:gd name="connsiteX1" fmla="*/ 171260 w 389425"/>
                <a:gd name="connsiteY1" fmla="*/ 60326 h 2011236"/>
                <a:gd name="connsiteX2" fmla="*/ 211455 w 389425"/>
                <a:gd name="connsiteY2" fmla="*/ 221204 h 2011236"/>
                <a:gd name="connsiteX3" fmla="*/ 243078 w 389425"/>
                <a:gd name="connsiteY3" fmla="*/ 448089 h 2011236"/>
                <a:gd name="connsiteX4" fmla="*/ 346424 w 389425"/>
                <a:gd name="connsiteY4" fmla="*/ 789941 h 2011236"/>
                <a:gd name="connsiteX5" fmla="*/ 372237 w 389425"/>
                <a:gd name="connsiteY5" fmla="*/ 942151 h 2011236"/>
                <a:gd name="connsiteX6" fmla="*/ 386620 w 389425"/>
                <a:gd name="connsiteY6" fmla="*/ 1272478 h 2011236"/>
                <a:gd name="connsiteX7" fmla="*/ 280416 w 389425"/>
                <a:gd name="connsiteY7" fmla="*/ 1660241 h 2011236"/>
                <a:gd name="connsiteX8" fmla="*/ 151257 w 389425"/>
                <a:gd name="connsiteY8" fmla="*/ 1844073 h 2011236"/>
                <a:gd name="connsiteX9" fmla="*/ 1905 w 389425"/>
                <a:gd name="connsiteY9" fmla="*/ 2011237 h 2011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9425" h="2011236">
                  <a:moveTo>
                    <a:pt x="0" y="33"/>
                  </a:moveTo>
                  <a:cubicBezTo>
                    <a:pt x="57912" y="-824"/>
                    <a:pt x="136112" y="14892"/>
                    <a:pt x="171260" y="60326"/>
                  </a:cubicBezTo>
                  <a:cubicBezTo>
                    <a:pt x="205645" y="104903"/>
                    <a:pt x="207740" y="164244"/>
                    <a:pt x="211455" y="221204"/>
                  </a:cubicBezTo>
                  <a:cubicBezTo>
                    <a:pt x="216408" y="297594"/>
                    <a:pt x="225838" y="373604"/>
                    <a:pt x="243078" y="448089"/>
                  </a:cubicBezTo>
                  <a:cubicBezTo>
                    <a:pt x="269939" y="564199"/>
                    <a:pt x="319183" y="673927"/>
                    <a:pt x="346424" y="789941"/>
                  </a:cubicBezTo>
                  <a:cubicBezTo>
                    <a:pt x="358235" y="840043"/>
                    <a:pt x="365951" y="891097"/>
                    <a:pt x="372237" y="942151"/>
                  </a:cubicBezTo>
                  <a:cubicBezTo>
                    <a:pt x="385858" y="1051784"/>
                    <a:pt x="394049" y="1162274"/>
                    <a:pt x="386620" y="1272478"/>
                  </a:cubicBezTo>
                  <a:cubicBezTo>
                    <a:pt x="377476" y="1407828"/>
                    <a:pt x="344996" y="1541178"/>
                    <a:pt x="280416" y="1660241"/>
                  </a:cubicBezTo>
                  <a:cubicBezTo>
                    <a:pt x="244602" y="1726249"/>
                    <a:pt x="199358" y="1786352"/>
                    <a:pt x="151257" y="1844073"/>
                  </a:cubicBezTo>
                  <a:cubicBezTo>
                    <a:pt x="79534" y="1930084"/>
                    <a:pt x="89345" y="1941419"/>
                    <a:pt x="1905" y="2011237"/>
                  </a:cubicBezTo>
                </a:path>
              </a:pathLst>
            </a:custGeom>
            <a:noFill/>
            <a:ln w="9525" cap="rnd">
              <a:solidFill>
                <a:schemeClr val="accent2">
                  <a:alpha val="75000"/>
                </a:schemeClr>
              </a:solidFill>
              <a:prstDash val="lgDash"/>
              <a:round/>
            </a:ln>
          </p:spPr>
          <p:txBody>
            <a:bodyPr rtlCol="0" anchor="ctr"/>
            <a:lstStyle/>
            <a:p>
              <a:endParaRPr lang="en-US" dirty="0"/>
            </a:p>
          </p:txBody>
        </p:sp>
      </p:grpSp>
      <p:grpSp>
        <p:nvGrpSpPr>
          <p:cNvPr id="132" name="Graphic 157">
            <a:extLst>
              <a:ext uri="{FF2B5EF4-FFF2-40B4-BE49-F238E27FC236}">
                <a16:creationId xmlns:a16="http://schemas.microsoft.com/office/drawing/2014/main" id="{C3279E8D-2BAA-4CB1-834B-09FADD54DE5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10600" y="3276600"/>
            <a:ext cx="3529260" cy="3581398"/>
            <a:chOff x="4114800" y="1423987"/>
            <a:chExt cx="3961542" cy="4007547"/>
          </a:xfrm>
          <a:noFill/>
        </p:grpSpPr>
        <p:sp>
          <p:nvSpPr>
            <p:cNvPr id="133" name="Freeform: Shape 81">
              <a:extLst>
                <a:ext uri="{FF2B5EF4-FFF2-40B4-BE49-F238E27FC236}">
                  <a16:creationId xmlns:a16="http://schemas.microsoft.com/office/drawing/2014/main" id="{3456F18E-4F61-486D-9CD6-65B30372C5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114800" y="1423987"/>
              <a:ext cx="3946874" cy="3989641"/>
            </a:xfrm>
            <a:custGeom>
              <a:avLst/>
              <a:gdLst>
                <a:gd name="connsiteX0" fmla="*/ 0 w 3946874"/>
                <a:gd name="connsiteY0" fmla="*/ 3989641 h 3989641"/>
                <a:gd name="connsiteX1" fmla="*/ 79439 w 3946874"/>
                <a:gd name="connsiteY1" fmla="*/ 3891153 h 3989641"/>
                <a:gd name="connsiteX2" fmla="*/ 297371 w 3946874"/>
                <a:gd name="connsiteY2" fmla="*/ 3626930 h 3989641"/>
                <a:gd name="connsiteX3" fmla="*/ 454343 w 3946874"/>
                <a:gd name="connsiteY3" fmla="*/ 3440335 h 3989641"/>
                <a:gd name="connsiteX4" fmla="*/ 622363 w 3946874"/>
                <a:gd name="connsiteY4" fmla="*/ 3290697 h 3989641"/>
                <a:gd name="connsiteX5" fmla="*/ 927068 w 3946874"/>
                <a:gd name="connsiteY5" fmla="*/ 3087434 h 3989641"/>
                <a:gd name="connsiteX6" fmla="*/ 1176338 w 3946874"/>
                <a:gd name="connsiteY6" fmla="*/ 2915603 h 3989641"/>
                <a:gd name="connsiteX7" fmla="*/ 1394270 w 3946874"/>
                <a:gd name="connsiteY7" fmla="*/ 2780729 h 3989641"/>
                <a:gd name="connsiteX8" fmla="*/ 1601057 w 3946874"/>
                <a:gd name="connsiteY8" fmla="*/ 2723483 h 3989641"/>
                <a:gd name="connsiteX9" fmla="*/ 1756220 w 3946874"/>
                <a:gd name="connsiteY9" fmla="*/ 2743772 h 3989641"/>
                <a:gd name="connsiteX10" fmla="*/ 1889189 w 3946874"/>
                <a:gd name="connsiteY10" fmla="*/ 2765965 h 3989641"/>
                <a:gd name="connsiteX11" fmla="*/ 2007394 w 3946874"/>
                <a:gd name="connsiteY11" fmla="*/ 2765965 h 3989641"/>
                <a:gd name="connsiteX12" fmla="*/ 2184654 w 3946874"/>
                <a:gd name="connsiteY12" fmla="*/ 2671763 h 3989641"/>
                <a:gd name="connsiteX13" fmla="*/ 2372773 w 3946874"/>
                <a:gd name="connsiteY13" fmla="*/ 2538984 h 3989641"/>
                <a:gd name="connsiteX14" fmla="*/ 2439543 w 3946874"/>
                <a:gd name="connsiteY14" fmla="*/ 2510504 h 3989641"/>
                <a:gd name="connsiteX15" fmla="*/ 2650617 w 3946874"/>
                <a:gd name="connsiteY15" fmla="*/ 2434781 h 3989641"/>
                <a:gd name="connsiteX16" fmla="*/ 2785110 w 3946874"/>
                <a:gd name="connsiteY16" fmla="*/ 2383060 h 3989641"/>
                <a:gd name="connsiteX17" fmla="*/ 2897315 w 3946874"/>
                <a:gd name="connsiteY17" fmla="*/ 2318861 h 3989641"/>
                <a:gd name="connsiteX18" fmla="*/ 2997994 w 3946874"/>
                <a:gd name="connsiteY18" fmla="*/ 2226183 h 3989641"/>
                <a:gd name="connsiteX19" fmla="*/ 3061240 w 3946874"/>
                <a:gd name="connsiteY19" fmla="*/ 2141506 h 3989641"/>
                <a:gd name="connsiteX20" fmla="*/ 3152108 w 3946874"/>
                <a:gd name="connsiteY20" fmla="*/ 2005203 h 3989641"/>
                <a:gd name="connsiteX21" fmla="*/ 3274124 w 3946874"/>
                <a:gd name="connsiteY21" fmla="*/ 1871567 h 3989641"/>
                <a:gd name="connsiteX22" fmla="*/ 3388138 w 3946874"/>
                <a:gd name="connsiteY22" fmla="*/ 1770888 h 3989641"/>
                <a:gd name="connsiteX23" fmla="*/ 3466529 w 3946874"/>
                <a:gd name="connsiteY23" fmla="*/ 1679162 h 3989641"/>
                <a:gd name="connsiteX24" fmla="*/ 3538633 w 3946874"/>
                <a:gd name="connsiteY24" fmla="*/ 1551718 h 3989641"/>
                <a:gd name="connsiteX25" fmla="*/ 3588544 w 3946874"/>
                <a:gd name="connsiteY25" fmla="*/ 1376172 h 3989641"/>
                <a:gd name="connsiteX26" fmla="*/ 3597402 w 3946874"/>
                <a:gd name="connsiteY26" fmla="*/ 1293305 h 3989641"/>
                <a:gd name="connsiteX27" fmla="*/ 3721227 w 3946874"/>
                <a:gd name="connsiteY27" fmla="*/ 880491 h 3989641"/>
                <a:gd name="connsiteX28" fmla="*/ 3761137 w 3946874"/>
                <a:gd name="connsiteY28" fmla="*/ 463677 h 3989641"/>
                <a:gd name="connsiteX29" fmla="*/ 3946874 w 3946874"/>
                <a:gd name="connsiteY29" fmla="*/ 0 h 3989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46874" h="3989641">
                  <a:moveTo>
                    <a:pt x="0" y="3989641"/>
                  </a:moveTo>
                  <a:cubicBezTo>
                    <a:pt x="19050" y="3957257"/>
                    <a:pt x="50959" y="3916013"/>
                    <a:pt x="79439" y="3891153"/>
                  </a:cubicBezTo>
                  <a:cubicBezTo>
                    <a:pt x="165544" y="3815906"/>
                    <a:pt x="227933" y="3717989"/>
                    <a:pt x="297371" y="3626930"/>
                  </a:cubicBezTo>
                  <a:cubicBezTo>
                    <a:pt x="346615" y="3562255"/>
                    <a:pt x="398050" y="3499009"/>
                    <a:pt x="454343" y="3440335"/>
                  </a:cubicBezTo>
                  <a:cubicBezTo>
                    <a:pt x="506349" y="3386042"/>
                    <a:pt x="562642" y="3336227"/>
                    <a:pt x="622363" y="3290697"/>
                  </a:cubicBezTo>
                  <a:cubicBezTo>
                    <a:pt x="719519" y="3216688"/>
                    <a:pt x="824960" y="3154585"/>
                    <a:pt x="927068" y="3087434"/>
                  </a:cubicBezTo>
                  <a:cubicBezTo>
                    <a:pt x="1011365" y="3031998"/>
                    <a:pt x="1093565" y="2973324"/>
                    <a:pt x="1176338" y="2915603"/>
                  </a:cubicBezTo>
                  <a:cubicBezTo>
                    <a:pt x="1246537" y="2866644"/>
                    <a:pt x="1317308" y="2818066"/>
                    <a:pt x="1394270" y="2780729"/>
                  </a:cubicBezTo>
                  <a:cubicBezTo>
                    <a:pt x="1459421" y="2749106"/>
                    <a:pt x="1528763" y="2724436"/>
                    <a:pt x="1601057" y="2723483"/>
                  </a:cubicBezTo>
                  <a:cubicBezTo>
                    <a:pt x="1653350" y="2722721"/>
                    <a:pt x="1704785" y="2733485"/>
                    <a:pt x="1756220" y="2743772"/>
                  </a:cubicBezTo>
                  <a:cubicBezTo>
                    <a:pt x="1800320" y="2752630"/>
                    <a:pt x="1844612" y="2760250"/>
                    <a:pt x="1889189" y="2765965"/>
                  </a:cubicBezTo>
                  <a:cubicBezTo>
                    <a:pt x="1928622" y="2771013"/>
                    <a:pt x="1968437" y="2773299"/>
                    <a:pt x="2007394" y="2765965"/>
                  </a:cubicBezTo>
                  <a:cubicBezTo>
                    <a:pt x="2073878" y="2753487"/>
                    <a:pt x="2130647" y="2712911"/>
                    <a:pt x="2184654" y="2671763"/>
                  </a:cubicBezTo>
                  <a:cubicBezTo>
                    <a:pt x="2245900" y="2625090"/>
                    <a:pt x="2304002" y="2573465"/>
                    <a:pt x="2372773" y="2538984"/>
                  </a:cubicBezTo>
                  <a:cubicBezTo>
                    <a:pt x="2394395" y="2528126"/>
                    <a:pt x="2416874" y="2518982"/>
                    <a:pt x="2439543" y="2510504"/>
                  </a:cubicBezTo>
                  <a:cubicBezTo>
                    <a:pt x="2509552" y="2484215"/>
                    <a:pt x="2580037" y="2459450"/>
                    <a:pt x="2650617" y="2434781"/>
                  </a:cubicBezTo>
                  <a:cubicBezTo>
                    <a:pt x="2695956" y="2418874"/>
                    <a:pt x="2741295" y="2402872"/>
                    <a:pt x="2785110" y="2383060"/>
                  </a:cubicBezTo>
                  <a:cubicBezTo>
                    <a:pt x="2824448" y="2365248"/>
                    <a:pt x="2862358" y="2344198"/>
                    <a:pt x="2897315" y="2318861"/>
                  </a:cubicBezTo>
                  <a:cubicBezTo>
                    <a:pt x="2934367" y="2292096"/>
                    <a:pt x="2968085" y="2260854"/>
                    <a:pt x="2997994" y="2226183"/>
                  </a:cubicBezTo>
                  <a:cubicBezTo>
                    <a:pt x="3020949" y="2199513"/>
                    <a:pt x="3041714" y="2170938"/>
                    <a:pt x="3061240" y="2141506"/>
                  </a:cubicBezTo>
                  <a:cubicBezTo>
                    <a:pt x="3091529" y="2095976"/>
                    <a:pt x="3119533" y="2049018"/>
                    <a:pt x="3152108" y="2005203"/>
                  </a:cubicBezTo>
                  <a:cubicBezTo>
                    <a:pt x="3188113" y="1956626"/>
                    <a:pt x="3229261" y="1912144"/>
                    <a:pt x="3274124" y="1871567"/>
                  </a:cubicBezTo>
                  <a:cubicBezTo>
                    <a:pt x="3311747" y="1837563"/>
                    <a:pt x="3351848" y="1806321"/>
                    <a:pt x="3388138" y="1770888"/>
                  </a:cubicBezTo>
                  <a:cubicBezTo>
                    <a:pt x="3416999" y="1742694"/>
                    <a:pt x="3443002" y="1711833"/>
                    <a:pt x="3466529" y="1679162"/>
                  </a:cubicBezTo>
                  <a:cubicBezTo>
                    <a:pt x="3495008" y="1639348"/>
                    <a:pt x="3519392" y="1596771"/>
                    <a:pt x="3538633" y="1551718"/>
                  </a:cubicBezTo>
                  <a:cubicBezTo>
                    <a:pt x="3562731" y="1495616"/>
                    <a:pt x="3578924" y="1436465"/>
                    <a:pt x="3588544" y="1376172"/>
                  </a:cubicBezTo>
                  <a:cubicBezTo>
                    <a:pt x="3592925" y="1348740"/>
                    <a:pt x="3595688" y="1321022"/>
                    <a:pt x="3597402" y="1293305"/>
                  </a:cubicBezTo>
                  <a:cubicBezTo>
                    <a:pt x="3605974" y="1155859"/>
                    <a:pt x="3717703" y="1018127"/>
                    <a:pt x="3721227" y="880491"/>
                  </a:cubicBezTo>
                  <a:cubicBezTo>
                    <a:pt x="3724751" y="740855"/>
                    <a:pt x="3743135" y="602171"/>
                    <a:pt x="3761137" y="463677"/>
                  </a:cubicBezTo>
                  <a:cubicBezTo>
                    <a:pt x="3776186" y="347758"/>
                    <a:pt x="3934968" y="116205"/>
                    <a:pt x="3946874" y="0"/>
                  </a:cubicBezTo>
                </a:path>
              </a:pathLst>
            </a:custGeom>
            <a:noFill/>
            <a:ln w="9525" cap="rnd">
              <a:solidFill>
                <a:schemeClr val="accent2">
                  <a:alpha val="75000"/>
                </a:schemeClr>
              </a:solidFill>
              <a:prstDash val="lgDash"/>
              <a:round/>
            </a:ln>
          </p:spPr>
          <p:txBody>
            <a:bodyPr rtlCol="0" anchor="ctr"/>
            <a:lstStyle/>
            <a:p>
              <a:endParaRPr lang="en-US"/>
            </a:p>
          </p:txBody>
        </p:sp>
        <p:sp>
          <p:nvSpPr>
            <p:cNvPr id="134" name="Freeform: Shape 82">
              <a:extLst>
                <a:ext uri="{FF2B5EF4-FFF2-40B4-BE49-F238E27FC236}">
                  <a16:creationId xmlns:a16="http://schemas.microsoft.com/office/drawing/2014/main" id="{318DDF45-08F0-46B6-A0B7-133735C94F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95978" y="2441733"/>
              <a:ext cx="3665410" cy="2985611"/>
            </a:xfrm>
            <a:custGeom>
              <a:avLst/>
              <a:gdLst>
                <a:gd name="connsiteX0" fmla="*/ 0 w 3665410"/>
                <a:gd name="connsiteY0" fmla="*/ 2985611 h 2985611"/>
                <a:gd name="connsiteX1" fmla="*/ 166211 w 3665410"/>
                <a:gd name="connsiteY1" fmla="*/ 2699766 h 2985611"/>
                <a:gd name="connsiteX2" fmla="*/ 397002 w 3665410"/>
                <a:gd name="connsiteY2" fmla="*/ 2414969 h 2985611"/>
                <a:gd name="connsiteX3" fmla="*/ 620173 w 3665410"/>
                <a:gd name="connsiteY3" fmla="*/ 2237899 h 2985611"/>
                <a:gd name="connsiteX4" fmla="*/ 823341 w 3665410"/>
                <a:gd name="connsiteY4" fmla="*/ 2085499 h 2985611"/>
                <a:gd name="connsiteX5" fmla="*/ 1089565 w 3665410"/>
                <a:gd name="connsiteY5" fmla="*/ 1911477 h 2985611"/>
                <a:gd name="connsiteX6" fmla="*/ 1145000 w 3665410"/>
                <a:gd name="connsiteY6" fmla="*/ 1886807 h 2985611"/>
                <a:gd name="connsiteX7" fmla="*/ 1375791 w 3665410"/>
                <a:gd name="connsiteY7" fmla="*/ 1842135 h 2985611"/>
                <a:gd name="connsiteX8" fmla="*/ 1486567 w 3665410"/>
                <a:gd name="connsiteY8" fmla="*/ 1857566 h 2985611"/>
                <a:gd name="connsiteX9" fmla="*/ 1568101 w 3665410"/>
                <a:gd name="connsiteY9" fmla="*/ 1871377 h 2985611"/>
                <a:gd name="connsiteX10" fmla="*/ 1810607 w 3665410"/>
                <a:gd name="connsiteY10" fmla="*/ 1871377 h 2985611"/>
                <a:gd name="connsiteX11" fmla="*/ 1997964 w 3665410"/>
                <a:gd name="connsiteY11" fmla="*/ 1790605 h 2985611"/>
                <a:gd name="connsiteX12" fmla="*/ 2109883 w 3665410"/>
                <a:gd name="connsiteY12" fmla="*/ 1702784 h 2985611"/>
                <a:gd name="connsiteX13" fmla="*/ 2321433 w 3665410"/>
                <a:gd name="connsiteY13" fmla="*/ 1552384 h 2985611"/>
                <a:gd name="connsiteX14" fmla="*/ 2558891 w 3665410"/>
                <a:gd name="connsiteY14" fmla="*/ 1453420 h 2985611"/>
                <a:gd name="connsiteX15" fmla="*/ 2709767 w 3665410"/>
                <a:gd name="connsiteY15" fmla="*/ 1377887 h 2985611"/>
                <a:gd name="connsiteX16" fmla="*/ 2885408 w 3665410"/>
                <a:gd name="connsiteY16" fmla="*/ 1237393 h 2985611"/>
                <a:gd name="connsiteX17" fmla="*/ 3017711 w 3665410"/>
                <a:gd name="connsiteY17" fmla="*/ 1072229 h 2985611"/>
                <a:gd name="connsiteX18" fmla="*/ 3150680 w 3665410"/>
                <a:gd name="connsiteY18" fmla="*/ 921830 h 2985611"/>
                <a:gd name="connsiteX19" fmla="*/ 3255169 w 3665410"/>
                <a:gd name="connsiteY19" fmla="*/ 801815 h 2985611"/>
                <a:gd name="connsiteX20" fmla="*/ 3339275 w 3665410"/>
                <a:gd name="connsiteY20" fmla="*/ 694182 h 2985611"/>
                <a:gd name="connsiteX21" fmla="*/ 3409188 w 3665410"/>
                <a:gd name="connsiteY21" fmla="*/ 546926 h 2985611"/>
                <a:gd name="connsiteX22" fmla="*/ 3464243 w 3665410"/>
                <a:gd name="connsiteY22" fmla="*/ 347663 h 2985611"/>
                <a:gd name="connsiteX23" fmla="*/ 3665411 w 3665410"/>
                <a:gd name="connsiteY23" fmla="*/ 0 h 29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65410" h="2985611">
                  <a:moveTo>
                    <a:pt x="0" y="2985611"/>
                  </a:moveTo>
                  <a:cubicBezTo>
                    <a:pt x="0" y="2985611"/>
                    <a:pt x="86773" y="2802827"/>
                    <a:pt x="166211" y="2699766"/>
                  </a:cubicBezTo>
                  <a:cubicBezTo>
                    <a:pt x="240983" y="2602706"/>
                    <a:pt x="309182" y="2500122"/>
                    <a:pt x="397002" y="2414969"/>
                  </a:cubicBezTo>
                  <a:cubicBezTo>
                    <a:pt x="465296" y="2348865"/>
                    <a:pt x="543592" y="2294477"/>
                    <a:pt x="620173" y="2237899"/>
                  </a:cubicBezTo>
                  <a:cubicBezTo>
                    <a:pt x="688277" y="2187607"/>
                    <a:pt x="755333" y="2135886"/>
                    <a:pt x="823341" y="2085499"/>
                  </a:cubicBezTo>
                  <a:cubicBezTo>
                    <a:pt x="908685" y="2022253"/>
                    <a:pt x="994791" y="1959197"/>
                    <a:pt x="1089565" y="1911477"/>
                  </a:cubicBezTo>
                  <a:cubicBezTo>
                    <a:pt x="1107662" y="1902428"/>
                    <a:pt x="1126141" y="1894141"/>
                    <a:pt x="1145000" y="1886807"/>
                  </a:cubicBezTo>
                  <a:cubicBezTo>
                    <a:pt x="1218819" y="1858232"/>
                    <a:pt x="1296924" y="1838611"/>
                    <a:pt x="1375791" y="1842135"/>
                  </a:cubicBezTo>
                  <a:cubicBezTo>
                    <a:pt x="1413129" y="1843754"/>
                    <a:pt x="1449896" y="1850422"/>
                    <a:pt x="1486567" y="1857566"/>
                  </a:cubicBezTo>
                  <a:cubicBezTo>
                    <a:pt x="1513618" y="1862804"/>
                    <a:pt x="1540859" y="1867376"/>
                    <a:pt x="1568101" y="1871377"/>
                  </a:cubicBezTo>
                  <a:cubicBezTo>
                    <a:pt x="1648778" y="1883188"/>
                    <a:pt x="1730978" y="1887665"/>
                    <a:pt x="1810607" y="1871377"/>
                  </a:cubicBezTo>
                  <a:cubicBezTo>
                    <a:pt x="1877854" y="1857661"/>
                    <a:pt x="1941100" y="1829086"/>
                    <a:pt x="1997964" y="1790605"/>
                  </a:cubicBezTo>
                  <a:cubicBezTo>
                    <a:pt x="2037302" y="1764030"/>
                    <a:pt x="2073497" y="1733264"/>
                    <a:pt x="2109883" y="1702784"/>
                  </a:cubicBezTo>
                  <a:cubicBezTo>
                    <a:pt x="2176367" y="1647063"/>
                    <a:pt x="2244852" y="1593151"/>
                    <a:pt x="2321433" y="1552384"/>
                  </a:cubicBezTo>
                  <a:cubicBezTo>
                    <a:pt x="2397157" y="1512094"/>
                    <a:pt x="2479548" y="1486281"/>
                    <a:pt x="2558891" y="1453420"/>
                  </a:cubicBezTo>
                  <a:cubicBezTo>
                    <a:pt x="2610898" y="1431798"/>
                    <a:pt x="2661571" y="1407033"/>
                    <a:pt x="2709767" y="1377887"/>
                  </a:cubicBezTo>
                  <a:cubicBezTo>
                    <a:pt x="2774252" y="1338929"/>
                    <a:pt x="2834069" y="1292447"/>
                    <a:pt x="2885408" y="1237393"/>
                  </a:cubicBezTo>
                  <a:cubicBezTo>
                    <a:pt x="2933605" y="1185767"/>
                    <a:pt x="2973324" y="1127093"/>
                    <a:pt x="3017711" y="1072229"/>
                  </a:cubicBezTo>
                  <a:cubicBezTo>
                    <a:pt x="3059811" y="1020223"/>
                    <a:pt x="3105912" y="971645"/>
                    <a:pt x="3150680" y="921830"/>
                  </a:cubicBezTo>
                  <a:cubicBezTo>
                    <a:pt x="3186113" y="882396"/>
                    <a:pt x="3220593" y="842010"/>
                    <a:pt x="3255169" y="801815"/>
                  </a:cubicBezTo>
                  <a:cubicBezTo>
                    <a:pt x="3284887" y="767239"/>
                    <a:pt x="3314605" y="732473"/>
                    <a:pt x="3339275" y="694182"/>
                  </a:cubicBezTo>
                  <a:cubicBezTo>
                    <a:pt x="3368707" y="648367"/>
                    <a:pt x="3390138" y="597980"/>
                    <a:pt x="3409188" y="546926"/>
                  </a:cubicBezTo>
                  <a:cubicBezTo>
                    <a:pt x="3433382" y="482156"/>
                    <a:pt x="3453384" y="415861"/>
                    <a:pt x="3464243" y="347663"/>
                  </a:cubicBezTo>
                  <a:cubicBezTo>
                    <a:pt x="3476244" y="272224"/>
                    <a:pt x="3661696" y="76295"/>
                    <a:pt x="3665411" y="0"/>
                  </a:cubicBezTo>
                </a:path>
              </a:pathLst>
            </a:custGeom>
            <a:noFill/>
            <a:ln w="9525" cap="rnd">
              <a:solidFill>
                <a:schemeClr val="accent2">
                  <a:alpha val="75000"/>
                </a:schemeClr>
              </a:solidFill>
              <a:prstDash val="lgDash"/>
              <a:round/>
            </a:ln>
          </p:spPr>
          <p:txBody>
            <a:bodyPr rtlCol="0" anchor="ctr"/>
            <a:lstStyle/>
            <a:p>
              <a:endParaRPr lang="en-US"/>
            </a:p>
          </p:txBody>
        </p:sp>
        <p:sp>
          <p:nvSpPr>
            <p:cNvPr id="135" name="Freeform: Shape 83">
              <a:extLst>
                <a:ext uri="{FF2B5EF4-FFF2-40B4-BE49-F238E27FC236}">
                  <a16:creationId xmlns:a16="http://schemas.microsoft.com/office/drawing/2014/main" id="{B9D0CC0F-710D-43F4-BC86-7637674201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90402" y="5229700"/>
              <a:ext cx="285940" cy="199072"/>
            </a:xfrm>
            <a:custGeom>
              <a:avLst/>
              <a:gdLst>
                <a:gd name="connsiteX0" fmla="*/ 0 w 285940"/>
                <a:gd name="connsiteY0" fmla="*/ 199073 h 199072"/>
                <a:gd name="connsiteX1" fmla="*/ 285940 w 285940"/>
                <a:gd name="connsiteY1" fmla="*/ 0 h 199072"/>
              </a:gdLst>
              <a:ahLst/>
              <a:cxnLst>
                <a:cxn ang="0">
                  <a:pos x="connsiteX0" y="connsiteY0"/>
                </a:cxn>
                <a:cxn ang="0">
                  <a:pos x="connsiteX1" y="connsiteY1"/>
                </a:cxn>
              </a:cxnLst>
              <a:rect l="l" t="t" r="r" b="b"/>
              <a:pathLst>
                <a:path w="285940" h="199072">
                  <a:moveTo>
                    <a:pt x="0" y="199073"/>
                  </a:moveTo>
                  <a:cubicBezTo>
                    <a:pt x="0" y="199073"/>
                    <a:pt x="242125" y="39243"/>
                    <a:pt x="285940" y="0"/>
                  </a:cubicBezTo>
                </a:path>
              </a:pathLst>
            </a:custGeom>
            <a:noFill/>
            <a:ln w="9525" cap="rnd">
              <a:solidFill>
                <a:schemeClr val="accent2">
                  <a:alpha val="75000"/>
                </a:schemeClr>
              </a:solidFill>
              <a:prstDash val="lgDash"/>
              <a:round/>
            </a:ln>
          </p:spPr>
          <p:txBody>
            <a:bodyPr rtlCol="0" anchor="ctr"/>
            <a:lstStyle/>
            <a:p>
              <a:endParaRPr lang="en-US"/>
            </a:p>
          </p:txBody>
        </p:sp>
        <p:sp>
          <p:nvSpPr>
            <p:cNvPr id="136" name="Freeform: Shape 84">
              <a:extLst>
                <a:ext uri="{FF2B5EF4-FFF2-40B4-BE49-F238E27FC236}">
                  <a16:creationId xmlns:a16="http://schemas.microsoft.com/office/drawing/2014/main" id="{6FB36AB6-CB81-495A-8A33-C0BCE67D6F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393114" y="5049773"/>
              <a:ext cx="655796" cy="381190"/>
            </a:xfrm>
            <a:custGeom>
              <a:avLst/>
              <a:gdLst>
                <a:gd name="connsiteX0" fmla="*/ 0 w 655796"/>
                <a:gd name="connsiteY0" fmla="*/ 381190 h 381190"/>
                <a:gd name="connsiteX1" fmla="*/ 655796 w 655796"/>
                <a:gd name="connsiteY1" fmla="*/ 0 h 381190"/>
              </a:gdLst>
              <a:ahLst/>
              <a:cxnLst>
                <a:cxn ang="0">
                  <a:pos x="connsiteX0" y="connsiteY0"/>
                </a:cxn>
                <a:cxn ang="0">
                  <a:pos x="connsiteX1" y="connsiteY1"/>
                </a:cxn>
              </a:cxnLst>
              <a:rect l="l" t="t" r="r" b="b"/>
              <a:pathLst>
                <a:path w="655796" h="381190">
                  <a:moveTo>
                    <a:pt x="0" y="381190"/>
                  </a:moveTo>
                  <a:cubicBezTo>
                    <a:pt x="0" y="381190"/>
                    <a:pt x="461105" y="172117"/>
                    <a:pt x="655796" y="0"/>
                  </a:cubicBezTo>
                </a:path>
              </a:pathLst>
            </a:custGeom>
            <a:noFill/>
            <a:ln w="9525" cap="rnd">
              <a:solidFill>
                <a:schemeClr val="accent2">
                  <a:alpha val="75000"/>
                </a:schemeClr>
              </a:solidFill>
              <a:prstDash val="lgDash"/>
              <a:round/>
            </a:ln>
          </p:spPr>
          <p:txBody>
            <a:bodyPr rtlCol="0" anchor="ctr"/>
            <a:lstStyle/>
            <a:p>
              <a:endParaRPr lang="en-US"/>
            </a:p>
          </p:txBody>
        </p:sp>
        <p:sp>
          <p:nvSpPr>
            <p:cNvPr id="137" name="Freeform: Shape 85">
              <a:extLst>
                <a:ext uri="{FF2B5EF4-FFF2-40B4-BE49-F238E27FC236}">
                  <a16:creationId xmlns:a16="http://schemas.microsoft.com/office/drawing/2014/main" id="{1993F7E6-ABF6-482D-BEA5-B4E607DDB4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154072" y="3867816"/>
              <a:ext cx="2907315" cy="1544764"/>
            </a:xfrm>
            <a:custGeom>
              <a:avLst/>
              <a:gdLst>
                <a:gd name="connsiteX0" fmla="*/ 0 w 2907315"/>
                <a:gd name="connsiteY0" fmla="*/ 1544764 h 1544764"/>
                <a:gd name="connsiteX1" fmla="*/ 201644 w 2907315"/>
                <a:gd name="connsiteY1" fmla="*/ 1352550 h 1544764"/>
                <a:gd name="connsiteX2" fmla="*/ 423196 w 2907315"/>
                <a:gd name="connsiteY2" fmla="*/ 1196054 h 1544764"/>
                <a:gd name="connsiteX3" fmla="*/ 782193 w 2907315"/>
                <a:gd name="connsiteY3" fmla="*/ 1099947 h 1544764"/>
                <a:gd name="connsiteX4" fmla="*/ 1052513 w 2907315"/>
                <a:gd name="connsiteY4" fmla="*/ 1042321 h 1544764"/>
                <a:gd name="connsiteX5" fmla="*/ 1311783 w 2907315"/>
                <a:gd name="connsiteY5" fmla="*/ 1056037 h 1544764"/>
                <a:gd name="connsiteX6" fmla="*/ 1484662 w 2907315"/>
                <a:gd name="connsiteY6" fmla="*/ 1083469 h 1544764"/>
                <a:gd name="connsiteX7" fmla="*/ 1788224 w 2907315"/>
                <a:gd name="connsiteY7" fmla="*/ 1023080 h 1544764"/>
                <a:gd name="connsiteX8" fmla="*/ 2269045 w 2907315"/>
                <a:gd name="connsiteY8" fmla="*/ 734758 h 1544764"/>
                <a:gd name="connsiteX9" fmla="*/ 2534984 w 2907315"/>
                <a:gd name="connsiteY9" fmla="*/ 572738 h 1544764"/>
                <a:gd name="connsiteX10" fmla="*/ 2907316 w 2907315"/>
                <a:gd name="connsiteY10" fmla="*/ 0 h 154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07315" h="1544764">
                  <a:moveTo>
                    <a:pt x="0" y="1544764"/>
                  </a:moveTo>
                  <a:cubicBezTo>
                    <a:pt x="0" y="1544764"/>
                    <a:pt x="98012" y="1443990"/>
                    <a:pt x="201644" y="1352550"/>
                  </a:cubicBezTo>
                  <a:cubicBezTo>
                    <a:pt x="271272" y="1291209"/>
                    <a:pt x="343662" y="1234249"/>
                    <a:pt x="423196" y="1196054"/>
                  </a:cubicBezTo>
                  <a:cubicBezTo>
                    <a:pt x="537591" y="1141095"/>
                    <a:pt x="661226" y="1127189"/>
                    <a:pt x="782193" y="1099947"/>
                  </a:cubicBezTo>
                  <a:cubicBezTo>
                    <a:pt x="872300" y="1079659"/>
                    <a:pt x="961358" y="1051370"/>
                    <a:pt x="1052513" y="1042321"/>
                  </a:cubicBezTo>
                  <a:cubicBezTo>
                    <a:pt x="1139000" y="1033653"/>
                    <a:pt x="1225868" y="1040321"/>
                    <a:pt x="1311783" y="1056037"/>
                  </a:cubicBezTo>
                  <a:cubicBezTo>
                    <a:pt x="1369314" y="1066609"/>
                    <a:pt x="1426559" y="1079373"/>
                    <a:pt x="1484662" y="1083469"/>
                  </a:cubicBezTo>
                  <a:cubicBezTo>
                    <a:pt x="1587913" y="1090803"/>
                    <a:pt x="1690402" y="1064800"/>
                    <a:pt x="1788224" y="1023080"/>
                  </a:cubicBezTo>
                  <a:cubicBezTo>
                    <a:pt x="1956721" y="951262"/>
                    <a:pt x="2106549" y="825722"/>
                    <a:pt x="2269045" y="734758"/>
                  </a:cubicBezTo>
                  <a:cubicBezTo>
                    <a:pt x="2359438" y="684181"/>
                    <a:pt x="2452497" y="640556"/>
                    <a:pt x="2534984" y="572738"/>
                  </a:cubicBezTo>
                  <a:cubicBezTo>
                    <a:pt x="2673001" y="459391"/>
                    <a:pt x="2847023" y="191453"/>
                    <a:pt x="2907316" y="0"/>
                  </a:cubicBezTo>
                </a:path>
              </a:pathLst>
            </a:custGeom>
            <a:noFill/>
            <a:ln w="9525" cap="rnd">
              <a:solidFill>
                <a:schemeClr val="accent2">
                  <a:alpha val="75000"/>
                </a:schemeClr>
              </a:solidFill>
              <a:prstDash val="lgDash"/>
              <a:round/>
            </a:ln>
          </p:spPr>
          <p:txBody>
            <a:bodyPr rtlCol="0" anchor="ctr"/>
            <a:lstStyle/>
            <a:p>
              <a:endParaRPr lang="en-US"/>
            </a:p>
          </p:txBody>
        </p:sp>
        <p:sp>
          <p:nvSpPr>
            <p:cNvPr id="138" name="Freeform: Shape 86">
              <a:extLst>
                <a:ext uri="{FF2B5EF4-FFF2-40B4-BE49-F238E27FC236}">
                  <a16:creationId xmlns:a16="http://schemas.microsoft.com/office/drawing/2014/main" id="{DCA0B097-C21A-40B4-95E4-2FFA9697F82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7946" y="3479100"/>
              <a:ext cx="3168300" cy="1952434"/>
            </a:xfrm>
            <a:custGeom>
              <a:avLst/>
              <a:gdLst>
                <a:gd name="connsiteX0" fmla="*/ 0 w 3168300"/>
                <a:gd name="connsiteY0" fmla="*/ 1952435 h 1952434"/>
                <a:gd name="connsiteX1" fmla="*/ 202121 w 3168300"/>
                <a:gd name="connsiteY1" fmla="*/ 1687068 h 1952434"/>
                <a:gd name="connsiteX2" fmla="*/ 545116 w 3168300"/>
                <a:gd name="connsiteY2" fmla="*/ 1450277 h 1952434"/>
                <a:gd name="connsiteX3" fmla="*/ 906780 w 3168300"/>
                <a:gd name="connsiteY3" fmla="*/ 1354455 h 1952434"/>
                <a:gd name="connsiteX4" fmla="*/ 1332262 w 3168300"/>
                <a:gd name="connsiteY4" fmla="*/ 1285304 h 1952434"/>
                <a:gd name="connsiteX5" fmla="*/ 1691259 w 3168300"/>
                <a:gd name="connsiteY5" fmla="*/ 1240060 h 1952434"/>
                <a:gd name="connsiteX6" fmla="*/ 2010346 w 3168300"/>
                <a:gd name="connsiteY6" fmla="*/ 1141667 h 1952434"/>
                <a:gd name="connsiteX7" fmla="*/ 2393252 w 3168300"/>
                <a:gd name="connsiteY7" fmla="*/ 1027271 h 1952434"/>
                <a:gd name="connsiteX8" fmla="*/ 2582037 w 3168300"/>
                <a:gd name="connsiteY8" fmla="*/ 958120 h 1952434"/>
                <a:gd name="connsiteX9" fmla="*/ 2760155 w 3168300"/>
                <a:gd name="connsiteY9" fmla="*/ 827723 h 1952434"/>
                <a:gd name="connsiteX10" fmla="*/ 2914364 w 3168300"/>
                <a:gd name="connsiteY10" fmla="*/ 567023 h 1952434"/>
                <a:gd name="connsiteX11" fmla="*/ 3168301 w 3168300"/>
                <a:gd name="connsiteY11" fmla="*/ 0 h 195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8300" h="1952434">
                  <a:moveTo>
                    <a:pt x="0" y="1952435"/>
                  </a:moveTo>
                  <a:cubicBezTo>
                    <a:pt x="0" y="1952435"/>
                    <a:pt x="91059" y="1796415"/>
                    <a:pt x="202121" y="1687068"/>
                  </a:cubicBezTo>
                  <a:cubicBezTo>
                    <a:pt x="301943" y="1588675"/>
                    <a:pt x="416528" y="1505617"/>
                    <a:pt x="545116" y="1450277"/>
                  </a:cubicBezTo>
                  <a:cubicBezTo>
                    <a:pt x="659987" y="1400747"/>
                    <a:pt x="783622" y="1377601"/>
                    <a:pt x="906780" y="1354455"/>
                  </a:cubicBezTo>
                  <a:cubicBezTo>
                    <a:pt x="1048036" y="1327976"/>
                    <a:pt x="1189482" y="1301972"/>
                    <a:pt x="1332262" y="1285304"/>
                  </a:cubicBezTo>
                  <a:cubicBezTo>
                    <a:pt x="1452182" y="1271302"/>
                    <a:pt x="1573340" y="1265873"/>
                    <a:pt x="1691259" y="1240060"/>
                  </a:cubicBezTo>
                  <a:cubicBezTo>
                    <a:pt x="1800035" y="1216247"/>
                    <a:pt x="1904619" y="1176718"/>
                    <a:pt x="2010346" y="1141667"/>
                  </a:cubicBezTo>
                  <a:cubicBezTo>
                    <a:pt x="2136743" y="1099661"/>
                    <a:pt x="2265902" y="1066229"/>
                    <a:pt x="2393252" y="1027271"/>
                  </a:cubicBezTo>
                  <a:cubicBezTo>
                    <a:pt x="2457450" y="1007650"/>
                    <a:pt x="2521744" y="987552"/>
                    <a:pt x="2582037" y="958120"/>
                  </a:cubicBezTo>
                  <a:cubicBezTo>
                    <a:pt x="2648807" y="925449"/>
                    <a:pt x="2710815" y="883349"/>
                    <a:pt x="2760155" y="827723"/>
                  </a:cubicBezTo>
                  <a:cubicBezTo>
                    <a:pt x="2827496" y="751904"/>
                    <a:pt x="2867978" y="657511"/>
                    <a:pt x="2914364" y="567023"/>
                  </a:cubicBezTo>
                  <a:cubicBezTo>
                    <a:pt x="2972753" y="453200"/>
                    <a:pt x="3119152" y="118015"/>
                    <a:pt x="3168301" y="0"/>
                  </a:cubicBezTo>
                </a:path>
              </a:pathLst>
            </a:custGeom>
            <a:noFill/>
            <a:ln w="9525" cap="rnd">
              <a:solidFill>
                <a:schemeClr val="accent2">
                  <a:alpha val="75000"/>
                </a:schemeClr>
              </a:solidFill>
              <a:prstDash val="lgDash"/>
              <a:round/>
            </a:ln>
          </p:spPr>
          <p:txBody>
            <a:bodyPr rtlCol="0" anchor="ctr"/>
            <a:lstStyle/>
            <a:p>
              <a:endParaRPr lang="en-US"/>
            </a:p>
          </p:txBody>
        </p:sp>
        <p:sp>
          <p:nvSpPr>
            <p:cNvPr id="139" name="Freeform: Shape 87">
              <a:extLst>
                <a:ext uri="{FF2B5EF4-FFF2-40B4-BE49-F238E27FC236}">
                  <a16:creationId xmlns:a16="http://schemas.microsoft.com/office/drawing/2014/main" id="{AB2AF0F5-7EAA-4BAB-8DE2-D84E124170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04778" y="2976752"/>
              <a:ext cx="3356800" cy="2452020"/>
            </a:xfrm>
            <a:custGeom>
              <a:avLst/>
              <a:gdLst>
                <a:gd name="connsiteX0" fmla="*/ 0 w 3356800"/>
                <a:gd name="connsiteY0" fmla="*/ 2452021 h 2452020"/>
                <a:gd name="connsiteX1" fmla="*/ 130874 w 3356800"/>
                <a:gd name="connsiteY1" fmla="*/ 2247710 h 2452020"/>
                <a:gd name="connsiteX2" fmla="*/ 437197 w 3356800"/>
                <a:gd name="connsiteY2" fmla="*/ 1941195 h 2452020"/>
                <a:gd name="connsiteX3" fmla="*/ 737140 w 3356800"/>
                <a:gd name="connsiteY3" fmla="*/ 1736884 h 2452020"/>
                <a:gd name="connsiteX4" fmla="*/ 1031843 w 3356800"/>
                <a:gd name="connsiteY4" fmla="*/ 1685068 h 2452020"/>
                <a:gd name="connsiteX5" fmla="*/ 1287304 w 3356800"/>
                <a:gd name="connsiteY5" fmla="*/ 1655826 h 2452020"/>
                <a:gd name="connsiteX6" fmla="*/ 1471994 w 3356800"/>
                <a:gd name="connsiteY6" fmla="*/ 1634300 h 2452020"/>
                <a:gd name="connsiteX7" fmla="*/ 1898237 w 3356800"/>
                <a:gd name="connsiteY7" fmla="*/ 1512665 h 2452020"/>
                <a:gd name="connsiteX8" fmla="*/ 2229136 w 3356800"/>
                <a:gd name="connsiteY8" fmla="*/ 1355598 h 2452020"/>
                <a:gd name="connsiteX9" fmla="*/ 2512314 w 3356800"/>
                <a:gd name="connsiteY9" fmla="*/ 1238631 h 2452020"/>
                <a:gd name="connsiteX10" fmla="*/ 2758535 w 3356800"/>
                <a:gd name="connsiteY10" fmla="*/ 1096994 h 2452020"/>
                <a:gd name="connsiteX11" fmla="*/ 2935510 w 3356800"/>
                <a:gd name="connsiteY11" fmla="*/ 919925 h 2452020"/>
                <a:gd name="connsiteX12" fmla="*/ 3081719 w 3356800"/>
                <a:gd name="connsiteY12" fmla="*/ 687419 h 2452020"/>
                <a:gd name="connsiteX13" fmla="*/ 3356800 w 3356800"/>
                <a:gd name="connsiteY13" fmla="*/ 0 h 24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56800" h="2452020">
                  <a:moveTo>
                    <a:pt x="0" y="2452021"/>
                  </a:moveTo>
                  <a:cubicBezTo>
                    <a:pt x="0" y="2452021"/>
                    <a:pt x="57150" y="2344198"/>
                    <a:pt x="130874" y="2247710"/>
                  </a:cubicBezTo>
                  <a:cubicBezTo>
                    <a:pt x="218694" y="2132648"/>
                    <a:pt x="328136" y="2036635"/>
                    <a:pt x="437197" y="1941195"/>
                  </a:cubicBezTo>
                  <a:cubicBezTo>
                    <a:pt x="529304" y="1860709"/>
                    <a:pt x="623030" y="1779556"/>
                    <a:pt x="737140" y="1736884"/>
                  </a:cubicBezTo>
                  <a:cubicBezTo>
                    <a:pt x="830866" y="1701736"/>
                    <a:pt x="932021" y="1695450"/>
                    <a:pt x="1031843" y="1685068"/>
                  </a:cubicBezTo>
                  <a:cubicBezTo>
                    <a:pt x="1117092" y="1676210"/>
                    <a:pt x="1202055" y="1665160"/>
                    <a:pt x="1287304" y="1655826"/>
                  </a:cubicBezTo>
                  <a:cubicBezTo>
                    <a:pt x="1348931" y="1649063"/>
                    <a:pt x="1410653" y="1643539"/>
                    <a:pt x="1471994" y="1634300"/>
                  </a:cubicBezTo>
                  <a:cubicBezTo>
                    <a:pt x="1618679" y="1612011"/>
                    <a:pt x="1761935" y="1571149"/>
                    <a:pt x="1898237" y="1512665"/>
                  </a:cubicBezTo>
                  <a:cubicBezTo>
                    <a:pt x="2010442" y="1464564"/>
                    <a:pt x="2117503" y="1405128"/>
                    <a:pt x="2229136" y="1355598"/>
                  </a:cubicBezTo>
                  <a:cubicBezTo>
                    <a:pt x="2322481" y="1314164"/>
                    <a:pt x="2418969" y="1280160"/>
                    <a:pt x="2512314" y="1238631"/>
                  </a:cubicBezTo>
                  <a:cubicBezTo>
                    <a:pt x="2599087" y="1199960"/>
                    <a:pt x="2683193" y="1154811"/>
                    <a:pt x="2758535" y="1096994"/>
                  </a:cubicBezTo>
                  <a:cubicBezTo>
                    <a:pt x="2825020" y="1046035"/>
                    <a:pt x="2883789" y="985837"/>
                    <a:pt x="2935510" y="919925"/>
                  </a:cubicBezTo>
                  <a:cubicBezTo>
                    <a:pt x="2992184" y="847725"/>
                    <a:pt x="3039904" y="769144"/>
                    <a:pt x="3081719" y="687419"/>
                  </a:cubicBezTo>
                  <a:cubicBezTo>
                    <a:pt x="3138297" y="576739"/>
                    <a:pt x="3314129" y="116776"/>
                    <a:pt x="3356800" y="0"/>
                  </a:cubicBezTo>
                </a:path>
              </a:pathLst>
            </a:custGeom>
            <a:noFill/>
            <a:ln w="9525" cap="rnd">
              <a:solidFill>
                <a:schemeClr val="accent2">
                  <a:alpha val="75000"/>
                </a:schemeClr>
              </a:solidFill>
              <a:prstDash val="lgDash"/>
              <a:round/>
            </a:ln>
          </p:spPr>
          <p:txBody>
            <a:bodyPr rtlCol="0" anchor="ctr"/>
            <a:lstStyle/>
            <a:p>
              <a:endParaRPr lang="en-US"/>
            </a:p>
          </p:txBody>
        </p:sp>
      </p:grpSp>
      <p:sp useBgFill="1">
        <p:nvSpPr>
          <p:cNvPr id="140" name="Rectangle 89">
            <a:extLst>
              <a:ext uri="{FF2B5EF4-FFF2-40B4-BE49-F238E27FC236}">
                <a16:creationId xmlns:a16="http://schemas.microsoft.com/office/drawing/2014/main" id="{F1174801-1395-44C5-9B00-CCAC45C056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41" name="Rectangle 91">
            <a:extLst>
              <a:ext uri="{FF2B5EF4-FFF2-40B4-BE49-F238E27FC236}">
                <a16:creationId xmlns:a16="http://schemas.microsoft.com/office/drawing/2014/main" id="{996DFAFB-BCE1-4BEC-82FB-D574234DEF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grpSp>
        <p:nvGrpSpPr>
          <p:cNvPr id="142" name="Top Left">
            <a:extLst>
              <a:ext uri="{FF2B5EF4-FFF2-40B4-BE49-F238E27FC236}">
                <a16:creationId xmlns:a16="http://schemas.microsoft.com/office/drawing/2014/main" id="{F99A87B6-0764-47AD-BF24-B54A16F9445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849" y="-3086"/>
            <a:ext cx="2198951" cy="3349518"/>
            <a:chOff x="10849" y="-3086"/>
            <a:chExt cx="2198951" cy="3349518"/>
          </a:xfrm>
        </p:grpSpPr>
        <p:sp>
          <p:nvSpPr>
            <p:cNvPr id="95" name="Freeform: Shape 94">
              <a:extLst>
                <a:ext uri="{FF2B5EF4-FFF2-40B4-BE49-F238E27FC236}">
                  <a16:creationId xmlns:a16="http://schemas.microsoft.com/office/drawing/2014/main" id="{C50E14B7-3770-407C-A359-030533E14B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692844" y="-3086"/>
              <a:ext cx="1326111" cy="597603"/>
            </a:xfrm>
            <a:custGeom>
              <a:avLst/>
              <a:gdLst>
                <a:gd name="connsiteX0" fmla="*/ 741051 w 1482102"/>
                <a:gd name="connsiteY0" fmla="*/ 0 h 679363"/>
                <a:gd name="connsiteX1" fmla="*/ 1473822 w 1482102"/>
                <a:gd name="connsiteY1" fmla="*/ 597226 h 679363"/>
                <a:gd name="connsiteX2" fmla="*/ 1482102 w 1482102"/>
                <a:gd name="connsiteY2" fmla="*/ 679363 h 679363"/>
                <a:gd name="connsiteX3" fmla="*/ 0 w 1482102"/>
                <a:gd name="connsiteY3" fmla="*/ 679363 h 679363"/>
                <a:gd name="connsiteX4" fmla="*/ 8280 w 1482102"/>
                <a:gd name="connsiteY4" fmla="*/ 597226 h 679363"/>
                <a:gd name="connsiteX5" fmla="*/ 741051 w 1482102"/>
                <a:gd name="connsiteY5" fmla="*/ 0 h 67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102" h="679363">
                  <a:moveTo>
                    <a:pt x="741051" y="0"/>
                  </a:moveTo>
                  <a:cubicBezTo>
                    <a:pt x="1102506" y="0"/>
                    <a:pt x="1404077" y="256390"/>
                    <a:pt x="1473822" y="597226"/>
                  </a:cubicBezTo>
                  <a:lnTo>
                    <a:pt x="1482102" y="679363"/>
                  </a:lnTo>
                  <a:lnTo>
                    <a:pt x="0" y="679363"/>
                  </a:lnTo>
                  <a:lnTo>
                    <a:pt x="8280" y="597226"/>
                  </a:lnTo>
                  <a:cubicBezTo>
                    <a:pt x="78025" y="256390"/>
                    <a:pt x="379596" y="0"/>
                    <a:pt x="74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43" name="Freeform: Shape 95">
              <a:extLst>
                <a:ext uri="{FF2B5EF4-FFF2-40B4-BE49-F238E27FC236}">
                  <a16:creationId xmlns:a16="http://schemas.microsoft.com/office/drawing/2014/main" id="{4F5BFEC0-D7AC-4F30-9697-1A7804BE75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394" y="15241"/>
              <a:ext cx="2190406" cy="3331191"/>
            </a:xfrm>
            <a:custGeom>
              <a:avLst/>
              <a:gdLst>
                <a:gd name="connsiteX0" fmla="*/ 0 w 3296088"/>
                <a:gd name="connsiteY0" fmla="*/ 5012722 h 5012722"/>
                <a:gd name="connsiteX1" fmla="*/ 244031 w 3296088"/>
                <a:gd name="connsiteY1" fmla="*/ 4820222 h 5012722"/>
                <a:gd name="connsiteX2" fmla="*/ 729234 w 3296088"/>
                <a:gd name="connsiteY2" fmla="*/ 4360641 h 5012722"/>
                <a:gd name="connsiteX3" fmla="*/ 881444 w 3296088"/>
                <a:gd name="connsiteY3" fmla="*/ 4173950 h 5012722"/>
                <a:gd name="connsiteX4" fmla="*/ 1151287 w 3296088"/>
                <a:gd name="connsiteY4" fmla="*/ 3972877 h 5012722"/>
                <a:gd name="connsiteX5" fmla="*/ 1498664 w 3296088"/>
                <a:gd name="connsiteY5" fmla="*/ 3786188 h 5012722"/>
                <a:gd name="connsiteX6" fmla="*/ 1716881 w 3296088"/>
                <a:gd name="connsiteY6" fmla="*/ 3674174 h 5012722"/>
                <a:gd name="connsiteX7" fmla="*/ 1913573 w 3296088"/>
                <a:gd name="connsiteY7" fmla="*/ 3477387 h 5012722"/>
                <a:gd name="connsiteX8" fmla="*/ 2167700 w 3296088"/>
                <a:gd name="connsiteY8" fmla="*/ 3042190 h 5012722"/>
                <a:gd name="connsiteX9" fmla="*/ 2273903 w 3296088"/>
                <a:gd name="connsiteY9" fmla="*/ 2775014 h 5012722"/>
                <a:gd name="connsiteX10" fmla="*/ 2463356 w 3296088"/>
                <a:gd name="connsiteY10" fmla="*/ 2335530 h 5012722"/>
                <a:gd name="connsiteX11" fmla="*/ 2741866 w 3296088"/>
                <a:gd name="connsiteY11" fmla="*/ 1982248 h 5012722"/>
                <a:gd name="connsiteX12" fmla="*/ 2985897 w 3296088"/>
                <a:gd name="connsiteY12" fmla="*/ 1634681 h 5012722"/>
                <a:gd name="connsiteX13" fmla="*/ 3212687 w 3296088"/>
                <a:gd name="connsiteY13" fmla="*/ 1226820 h 5012722"/>
                <a:gd name="connsiteX14" fmla="*/ 3281553 w 3296088"/>
                <a:gd name="connsiteY14" fmla="*/ 959644 h 5012722"/>
                <a:gd name="connsiteX15" fmla="*/ 3295936 w 3296088"/>
                <a:gd name="connsiteY15" fmla="*/ 701135 h 5012722"/>
                <a:gd name="connsiteX16" fmla="*/ 3267266 w 3296088"/>
                <a:gd name="connsiteY16" fmla="*/ 436817 h 5012722"/>
                <a:gd name="connsiteX17" fmla="*/ 3105341 w 3296088"/>
                <a:gd name="connsiteY17" fmla="*/ 0 h 501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96088" h="5012722">
                  <a:moveTo>
                    <a:pt x="0" y="5012722"/>
                  </a:moveTo>
                  <a:cubicBezTo>
                    <a:pt x="81820" y="4949095"/>
                    <a:pt x="163544" y="4885468"/>
                    <a:pt x="244031" y="4820222"/>
                  </a:cubicBezTo>
                  <a:cubicBezTo>
                    <a:pt x="417671" y="4679633"/>
                    <a:pt x="589883" y="4535139"/>
                    <a:pt x="729234" y="4360641"/>
                  </a:cubicBezTo>
                  <a:cubicBezTo>
                    <a:pt x="779431" y="4297776"/>
                    <a:pt x="825818" y="4231958"/>
                    <a:pt x="881444" y="4173950"/>
                  </a:cubicBezTo>
                  <a:cubicBezTo>
                    <a:pt x="959358" y="4092607"/>
                    <a:pt x="1054799" y="4031075"/>
                    <a:pt x="1151287" y="3972877"/>
                  </a:cubicBezTo>
                  <a:cubicBezTo>
                    <a:pt x="1263968" y="3904964"/>
                    <a:pt x="1379315" y="3841337"/>
                    <a:pt x="1498664" y="3786188"/>
                  </a:cubicBezTo>
                  <a:cubicBezTo>
                    <a:pt x="1573149" y="3751802"/>
                    <a:pt x="1649159" y="3720179"/>
                    <a:pt x="1716881" y="3674174"/>
                  </a:cubicBezTo>
                  <a:cubicBezTo>
                    <a:pt x="1794034" y="3621691"/>
                    <a:pt x="1856708" y="3551492"/>
                    <a:pt x="1913573" y="3477387"/>
                  </a:cubicBezTo>
                  <a:cubicBezTo>
                    <a:pt x="2016157" y="3343751"/>
                    <a:pt x="2099024" y="3196114"/>
                    <a:pt x="2167700" y="3042190"/>
                  </a:cubicBezTo>
                  <a:cubicBezTo>
                    <a:pt x="2206752" y="2954655"/>
                    <a:pt x="2241233" y="2865215"/>
                    <a:pt x="2273903" y="2775014"/>
                  </a:cubicBezTo>
                  <a:cubicBezTo>
                    <a:pt x="2328482" y="2624423"/>
                    <a:pt x="2379440" y="2471642"/>
                    <a:pt x="2463356" y="2335530"/>
                  </a:cubicBezTo>
                  <a:cubicBezTo>
                    <a:pt x="2542127" y="2207705"/>
                    <a:pt x="2647855" y="2099501"/>
                    <a:pt x="2741866" y="1982248"/>
                  </a:cubicBezTo>
                  <a:cubicBezTo>
                    <a:pt x="2830449" y="1871758"/>
                    <a:pt x="2908554" y="1753362"/>
                    <a:pt x="2985897" y="1634681"/>
                  </a:cubicBezTo>
                  <a:cubicBezTo>
                    <a:pt x="3071146" y="1503902"/>
                    <a:pt x="3156395" y="1372172"/>
                    <a:pt x="3212687" y="1226820"/>
                  </a:cubicBezTo>
                  <a:cubicBezTo>
                    <a:pt x="3246025" y="1140809"/>
                    <a:pt x="3268790" y="1051084"/>
                    <a:pt x="3281553" y="959644"/>
                  </a:cubicBezTo>
                  <a:cubicBezTo>
                    <a:pt x="3293555" y="874014"/>
                    <a:pt x="3296888" y="787527"/>
                    <a:pt x="3295936" y="701135"/>
                  </a:cubicBezTo>
                  <a:cubicBezTo>
                    <a:pt x="3294888" y="612172"/>
                    <a:pt x="3289268" y="523018"/>
                    <a:pt x="3267266" y="436817"/>
                  </a:cubicBezTo>
                  <a:cubicBezTo>
                    <a:pt x="3227832" y="282416"/>
                    <a:pt x="3105341" y="0"/>
                    <a:pt x="3105341" y="0"/>
                  </a:cubicBezTo>
                </a:path>
              </a:pathLst>
            </a:custGeom>
            <a:noFill/>
            <a:ln w="9525" cap="rnd">
              <a:solidFill>
                <a:schemeClr val="accent2">
                  <a:alpha val="50000"/>
                </a:schemeClr>
              </a:solidFill>
              <a:prstDash val="lgDash"/>
              <a:round/>
            </a:ln>
          </p:spPr>
          <p:txBody>
            <a:bodyPr rtlCol="0" anchor="ctr"/>
            <a:lstStyle/>
            <a:p>
              <a:endParaRPr lang="en-US"/>
            </a:p>
          </p:txBody>
        </p:sp>
        <p:sp>
          <p:nvSpPr>
            <p:cNvPr id="144" name="Freeform: Shape 96">
              <a:extLst>
                <a:ext uri="{FF2B5EF4-FFF2-40B4-BE49-F238E27FC236}">
                  <a16:creationId xmlns:a16="http://schemas.microsoft.com/office/drawing/2014/main" id="{1D47A7E9-69C2-466A-8E0A-1E82502C74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49" y="15178"/>
              <a:ext cx="1978674" cy="3074959"/>
            </a:xfrm>
            <a:custGeom>
              <a:avLst/>
              <a:gdLst>
                <a:gd name="connsiteX0" fmla="*/ 0 w 2977477"/>
                <a:gd name="connsiteY0" fmla="*/ 4627150 h 4627149"/>
                <a:gd name="connsiteX1" fmla="*/ 275082 w 2977477"/>
                <a:gd name="connsiteY1" fmla="*/ 4341590 h 4627149"/>
                <a:gd name="connsiteX2" fmla="*/ 502825 w 2977477"/>
                <a:gd name="connsiteY2" fmla="*/ 4054126 h 4627149"/>
                <a:gd name="connsiteX3" fmla="*/ 666179 w 2977477"/>
                <a:gd name="connsiteY3" fmla="*/ 3890677 h 4627149"/>
                <a:gd name="connsiteX4" fmla="*/ 864203 w 2977477"/>
                <a:gd name="connsiteY4" fmla="*/ 3675983 h 4627149"/>
                <a:gd name="connsiteX5" fmla="*/ 982599 w 2977477"/>
                <a:gd name="connsiteY5" fmla="*/ 3557492 h 4627149"/>
                <a:gd name="connsiteX6" fmla="*/ 1188244 w 2977477"/>
                <a:gd name="connsiteY6" fmla="*/ 3329654 h 4627149"/>
                <a:gd name="connsiteX7" fmla="*/ 1344740 w 2977477"/>
                <a:gd name="connsiteY7" fmla="*/ 3146774 h 4627149"/>
                <a:gd name="connsiteX8" fmla="*/ 1470755 w 2977477"/>
                <a:gd name="connsiteY8" fmla="*/ 2984659 h 4627149"/>
                <a:gd name="connsiteX9" fmla="*/ 1657636 w 2977477"/>
                <a:gd name="connsiteY9" fmla="*/ 2670239 h 4627149"/>
                <a:gd name="connsiteX10" fmla="*/ 1762887 w 2977477"/>
                <a:gd name="connsiteY10" fmla="*/ 2473547 h 4627149"/>
                <a:gd name="connsiteX11" fmla="*/ 1866710 w 2977477"/>
                <a:gd name="connsiteY11" fmla="*/ 2290667 h 4627149"/>
                <a:gd name="connsiteX12" fmla="*/ 2106263 w 2977477"/>
                <a:gd name="connsiteY12" fmla="*/ 2030254 h 4627149"/>
                <a:gd name="connsiteX13" fmla="*/ 2277237 w 2977477"/>
                <a:gd name="connsiteY13" fmla="*/ 1859185 h 4627149"/>
                <a:gd name="connsiteX14" fmla="*/ 2499455 w 2977477"/>
                <a:gd name="connsiteY14" fmla="*/ 1656207 h 4627149"/>
                <a:gd name="connsiteX15" fmla="*/ 2707100 w 2977477"/>
                <a:gd name="connsiteY15" fmla="*/ 1390269 h 4627149"/>
                <a:gd name="connsiteX16" fmla="*/ 2812352 w 2977477"/>
                <a:gd name="connsiteY16" fmla="*/ 1230916 h 4627149"/>
                <a:gd name="connsiteX17" fmla="*/ 2898172 w 2977477"/>
                <a:gd name="connsiteY17" fmla="*/ 1036987 h 4627149"/>
                <a:gd name="connsiteX18" fmla="*/ 2963228 w 2977477"/>
                <a:gd name="connsiteY18" fmla="*/ 850011 h 4627149"/>
                <a:gd name="connsiteX19" fmla="*/ 2977325 w 2977477"/>
                <a:gd name="connsiteY19" fmla="*/ 745427 h 4627149"/>
                <a:gd name="connsiteX20" fmla="*/ 2929509 w 2977477"/>
                <a:gd name="connsiteY20" fmla="*/ 480155 h 4627149"/>
                <a:gd name="connsiteX21" fmla="*/ 2563082 w 2977477"/>
                <a:gd name="connsiteY21" fmla="*/ 0 h 462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77477" h="4627149">
                  <a:moveTo>
                    <a:pt x="0" y="4627150"/>
                  </a:moveTo>
                  <a:cubicBezTo>
                    <a:pt x="79820" y="4552283"/>
                    <a:pt x="203835" y="4424648"/>
                    <a:pt x="275082" y="4341590"/>
                  </a:cubicBezTo>
                  <a:cubicBezTo>
                    <a:pt x="354711" y="4248722"/>
                    <a:pt x="421005" y="4145090"/>
                    <a:pt x="502825" y="4054126"/>
                  </a:cubicBezTo>
                  <a:cubicBezTo>
                    <a:pt x="554355" y="3996881"/>
                    <a:pt x="612362" y="3945827"/>
                    <a:pt x="666179" y="3890677"/>
                  </a:cubicBezTo>
                  <a:cubicBezTo>
                    <a:pt x="734187" y="3821049"/>
                    <a:pt x="796671" y="3746183"/>
                    <a:pt x="864203" y="3675983"/>
                  </a:cubicBezTo>
                  <a:cubicBezTo>
                    <a:pt x="902875" y="3635788"/>
                    <a:pt x="943642" y="3597593"/>
                    <a:pt x="982599" y="3557492"/>
                  </a:cubicBezTo>
                  <a:cubicBezTo>
                    <a:pt x="1053941" y="3484150"/>
                    <a:pt x="1121378" y="3407093"/>
                    <a:pt x="1188244" y="3329654"/>
                  </a:cubicBezTo>
                  <a:cubicBezTo>
                    <a:pt x="1240631" y="3268885"/>
                    <a:pt x="1293495" y="3208496"/>
                    <a:pt x="1344740" y="3146774"/>
                  </a:cubicBezTo>
                  <a:cubicBezTo>
                    <a:pt x="1388459" y="3094101"/>
                    <a:pt x="1431512" y="3040761"/>
                    <a:pt x="1470755" y="2984659"/>
                  </a:cubicBezTo>
                  <a:cubicBezTo>
                    <a:pt x="1540764" y="2884646"/>
                    <a:pt x="1598771" y="2777109"/>
                    <a:pt x="1657636" y="2670239"/>
                  </a:cubicBezTo>
                  <a:cubicBezTo>
                    <a:pt x="1693545" y="2605088"/>
                    <a:pt x="1728502" y="2539460"/>
                    <a:pt x="1762887" y="2473547"/>
                  </a:cubicBezTo>
                  <a:cubicBezTo>
                    <a:pt x="1795367" y="2411349"/>
                    <a:pt x="1826419" y="2348103"/>
                    <a:pt x="1866710" y="2290667"/>
                  </a:cubicBezTo>
                  <a:cubicBezTo>
                    <a:pt x="1934623" y="2193893"/>
                    <a:pt x="2022729" y="2114169"/>
                    <a:pt x="2106263" y="2030254"/>
                  </a:cubicBezTo>
                  <a:cubicBezTo>
                    <a:pt x="2163128" y="1973104"/>
                    <a:pt x="2218182" y="1914049"/>
                    <a:pt x="2277237" y="1859185"/>
                  </a:cubicBezTo>
                  <a:cubicBezTo>
                    <a:pt x="2350770" y="1790891"/>
                    <a:pt x="2430304" y="1728978"/>
                    <a:pt x="2499455" y="1656207"/>
                  </a:cubicBezTo>
                  <a:cubicBezTo>
                    <a:pt x="2576989" y="1574578"/>
                    <a:pt x="2641568" y="1481900"/>
                    <a:pt x="2707100" y="1390269"/>
                  </a:cubicBezTo>
                  <a:cubicBezTo>
                    <a:pt x="2744153" y="1338453"/>
                    <a:pt x="2781586" y="1286732"/>
                    <a:pt x="2812352" y="1230916"/>
                  </a:cubicBezTo>
                  <a:cubicBezTo>
                    <a:pt x="2846546" y="1168908"/>
                    <a:pt x="2872550" y="1102900"/>
                    <a:pt x="2898172" y="1036987"/>
                  </a:cubicBezTo>
                  <a:cubicBezTo>
                    <a:pt x="2922175" y="975455"/>
                    <a:pt x="2948273" y="914305"/>
                    <a:pt x="2963228" y="850011"/>
                  </a:cubicBezTo>
                  <a:cubicBezTo>
                    <a:pt x="2971229" y="815626"/>
                    <a:pt x="2976563" y="780764"/>
                    <a:pt x="2977325" y="745427"/>
                  </a:cubicBezTo>
                  <a:cubicBezTo>
                    <a:pt x="2979230" y="654844"/>
                    <a:pt x="2963323" y="564261"/>
                    <a:pt x="2929509" y="480155"/>
                  </a:cubicBezTo>
                  <a:cubicBezTo>
                    <a:pt x="2851309" y="285655"/>
                    <a:pt x="2563082" y="0"/>
                    <a:pt x="2563082" y="0"/>
                  </a:cubicBezTo>
                </a:path>
              </a:pathLst>
            </a:custGeom>
            <a:noFill/>
            <a:ln w="9525" cap="rnd">
              <a:solidFill>
                <a:schemeClr val="accent2">
                  <a:alpha val="50000"/>
                </a:schemeClr>
              </a:solidFill>
              <a:prstDash val="lgDash"/>
              <a:round/>
            </a:ln>
          </p:spPr>
          <p:txBody>
            <a:bodyPr rtlCol="0" anchor="ctr"/>
            <a:lstStyle/>
            <a:p>
              <a:endParaRPr lang="en-US"/>
            </a:p>
          </p:txBody>
        </p:sp>
        <p:sp>
          <p:nvSpPr>
            <p:cNvPr id="145" name="Freeform: Shape 97">
              <a:extLst>
                <a:ext uri="{FF2B5EF4-FFF2-40B4-BE49-F238E27FC236}">
                  <a16:creationId xmlns:a16="http://schemas.microsoft.com/office/drawing/2014/main" id="{37B64B2C-0074-40A5-AD7B-10234F3673D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092" y="15178"/>
              <a:ext cx="1566146" cy="2737264"/>
            </a:xfrm>
            <a:custGeom>
              <a:avLst/>
              <a:gdLst>
                <a:gd name="connsiteX0" fmla="*/ 1707071 w 2356712"/>
                <a:gd name="connsiteY0" fmla="*/ 0 h 4118991"/>
                <a:gd name="connsiteX1" fmla="*/ 1824514 w 2356712"/>
                <a:gd name="connsiteY1" fmla="*/ 244697 h 4118991"/>
                <a:gd name="connsiteX2" fmla="*/ 1908715 w 2356712"/>
                <a:gd name="connsiteY2" fmla="*/ 328994 h 4118991"/>
                <a:gd name="connsiteX3" fmla="*/ 2226469 w 2356712"/>
                <a:gd name="connsiteY3" fmla="*/ 603695 h 4118991"/>
                <a:gd name="connsiteX4" fmla="*/ 2355628 w 2356712"/>
                <a:gd name="connsiteY4" fmla="*/ 900494 h 4118991"/>
                <a:gd name="connsiteX5" fmla="*/ 2281428 w 2356712"/>
                <a:gd name="connsiteY5" fmla="*/ 1206913 h 4118991"/>
                <a:gd name="connsiteX6" fmla="*/ 2092452 w 2356712"/>
                <a:gd name="connsiteY6" fmla="*/ 1460659 h 4118991"/>
                <a:gd name="connsiteX7" fmla="*/ 1834039 w 2356712"/>
                <a:gd name="connsiteY7" fmla="*/ 1625822 h 4118991"/>
                <a:gd name="connsiteX8" fmla="*/ 1558862 w 2356712"/>
                <a:gd name="connsiteY8" fmla="*/ 1743075 h 4118991"/>
                <a:gd name="connsiteX9" fmla="*/ 1386554 w 2356712"/>
                <a:gd name="connsiteY9" fmla="*/ 1869948 h 4118991"/>
                <a:gd name="connsiteX10" fmla="*/ 1271683 w 2356712"/>
                <a:gd name="connsiteY10" fmla="*/ 2073402 h 4118991"/>
                <a:gd name="connsiteX11" fmla="*/ 1178338 w 2356712"/>
                <a:gd name="connsiteY11" fmla="*/ 2355914 h 4118991"/>
                <a:gd name="connsiteX12" fmla="*/ 1113758 w 2356712"/>
                <a:gd name="connsiteY12" fmla="*/ 2578513 h 4118991"/>
                <a:gd name="connsiteX13" fmla="*/ 1034796 w 2356712"/>
                <a:gd name="connsiteY13" fmla="*/ 2834640 h 4118991"/>
                <a:gd name="connsiteX14" fmla="*/ 905637 w 2356712"/>
                <a:gd name="connsiteY14" fmla="*/ 3081242 h 4118991"/>
                <a:gd name="connsiteX15" fmla="*/ 793147 w 2356712"/>
                <a:gd name="connsiteY15" fmla="*/ 3258407 h 4118991"/>
                <a:gd name="connsiteX16" fmla="*/ 546735 w 2356712"/>
                <a:gd name="connsiteY16" fmla="*/ 3571970 h 4118991"/>
                <a:gd name="connsiteX17" fmla="*/ 346996 w 2356712"/>
                <a:gd name="connsiteY17" fmla="*/ 3771900 h 4118991"/>
                <a:gd name="connsiteX18" fmla="*/ 174689 w 2356712"/>
                <a:gd name="connsiteY18" fmla="*/ 3944207 h 4118991"/>
                <a:gd name="connsiteX19" fmla="*/ 0 w 2356712"/>
                <a:gd name="connsiteY19" fmla="*/ 4118991 h 411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56712" h="4118991">
                  <a:moveTo>
                    <a:pt x="1707071" y="0"/>
                  </a:moveTo>
                  <a:cubicBezTo>
                    <a:pt x="1715357" y="22098"/>
                    <a:pt x="1812608" y="224409"/>
                    <a:pt x="1824514" y="244697"/>
                  </a:cubicBezTo>
                  <a:cubicBezTo>
                    <a:pt x="1844802" y="279273"/>
                    <a:pt x="1876996" y="304324"/>
                    <a:pt x="1908715" y="328994"/>
                  </a:cubicBezTo>
                  <a:cubicBezTo>
                    <a:pt x="2019967" y="415195"/>
                    <a:pt x="2137886" y="494633"/>
                    <a:pt x="2226469" y="603695"/>
                  </a:cubicBezTo>
                  <a:cubicBezTo>
                    <a:pt x="2296287" y="689610"/>
                    <a:pt x="2347817" y="790480"/>
                    <a:pt x="2355628" y="900494"/>
                  </a:cubicBezTo>
                  <a:cubicBezTo>
                    <a:pt x="2363248" y="1007078"/>
                    <a:pt x="2329910" y="1111187"/>
                    <a:pt x="2281428" y="1206913"/>
                  </a:cubicBezTo>
                  <a:cubicBezTo>
                    <a:pt x="2233422" y="1301877"/>
                    <a:pt x="2170938" y="1388936"/>
                    <a:pt x="2092452" y="1460659"/>
                  </a:cubicBezTo>
                  <a:cubicBezTo>
                    <a:pt x="2016538" y="1530001"/>
                    <a:pt x="1927765" y="1583436"/>
                    <a:pt x="1834039" y="1625822"/>
                  </a:cubicBezTo>
                  <a:cubicBezTo>
                    <a:pt x="1743075" y="1666970"/>
                    <a:pt x="1647730" y="1697736"/>
                    <a:pt x="1558862" y="1743075"/>
                  </a:cubicBezTo>
                  <a:cubicBezTo>
                    <a:pt x="1494758" y="1775841"/>
                    <a:pt x="1434275" y="1816132"/>
                    <a:pt x="1386554" y="1869948"/>
                  </a:cubicBezTo>
                  <a:cubicBezTo>
                    <a:pt x="1334548" y="1928622"/>
                    <a:pt x="1300544" y="2000345"/>
                    <a:pt x="1271683" y="2073402"/>
                  </a:cubicBezTo>
                  <a:cubicBezTo>
                    <a:pt x="1235202" y="2165699"/>
                    <a:pt x="1206722" y="2260759"/>
                    <a:pt x="1178338" y="2355914"/>
                  </a:cubicBezTo>
                  <a:cubicBezTo>
                    <a:pt x="1156240" y="2429923"/>
                    <a:pt x="1134237" y="2504028"/>
                    <a:pt x="1113758" y="2578513"/>
                  </a:cubicBezTo>
                  <a:cubicBezTo>
                    <a:pt x="1090041" y="2664714"/>
                    <a:pt x="1068134" y="2751678"/>
                    <a:pt x="1034796" y="2834640"/>
                  </a:cubicBezTo>
                  <a:cubicBezTo>
                    <a:pt x="1000125" y="2920841"/>
                    <a:pt x="953643" y="3001613"/>
                    <a:pt x="905637" y="3081242"/>
                  </a:cubicBezTo>
                  <a:cubicBezTo>
                    <a:pt x="869442" y="3141155"/>
                    <a:pt x="832295" y="3200400"/>
                    <a:pt x="793147" y="3258407"/>
                  </a:cubicBezTo>
                  <a:cubicBezTo>
                    <a:pt x="718661" y="3368802"/>
                    <a:pt x="637223" y="3474434"/>
                    <a:pt x="546735" y="3571970"/>
                  </a:cubicBezTo>
                  <a:cubicBezTo>
                    <a:pt x="482632" y="3641027"/>
                    <a:pt x="414147" y="3705797"/>
                    <a:pt x="346996" y="3771900"/>
                  </a:cubicBezTo>
                  <a:cubicBezTo>
                    <a:pt x="288989" y="3828764"/>
                    <a:pt x="232029" y="3886676"/>
                    <a:pt x="174689" y="3944207"/>
                  </a:cubicBezTo>
                  <a:cubicBezTo>
                    <a:pt x="116586" y="4002596"/>
                    <a:pt x="58293" y="4060698"/>
                    <a:pt x="0" y="4118991"/>
                  </a:cubicBezTo>
                </a:path>
              </a:pathLst>
            </a:custGeom>
            <a:noFill/>
            <a:ln w="9525" cap="rnd">
              <a:solidFill>
                <a:schemeClr val="accent2">
                  <a:alpha val="50000"/>
                </a:schemeClr>
              </a:solidFill>
              <a:prstDash val="lgDash"/>
              <a:round/>
            </a:ln>
          </p:spPr>
          <p:txBody>
            <a:bodyPr rtlCol="0" anchor="ctr"/>
            <a:lstStyle/>
            <a:p>
              <a:endParaRPr lang="en-US"/>
            </a:p>
          </p:txBody>
        </p:sp>
        <p:sp>
          <p:nvSpPr>
            <p:cNvPr id="146" name="Freeform: Shape 98">
              <a:extLst>
                <a:ext uri="{FF2B5EF4-FFF2-40B4-BE49-F238E27FC236}">
                  <a16:creationId xmlns:a16="http://schemas.microsoft.com/office/drawing/2014/main" id="{B4EAC4AF-90F7-4D5B-9D52-8B5CC855BC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49" y="15178"/>
              <a:ext cx="1368431" cy="2644975"/>
            </a:xfrm>
            <a:custGeom>
              <a:avLst/>
              <a:gdLst>
                <a:gd name="connsiteX0" fmla="*/ 0 w 2059193"/>
                <a:gd name="connsiteY0" fmla="*/ 3980116 h 3980116"/>
                <a:gd name="connsiteX1" fmla="*/ 471583 w 2059193"/>
                <a:gd name="connsiteY1" fmla="*/ 3515678 h 3980116"/>
                <a:gd name="connsiteX2" fmla="*/ 758666 w 2059193"/>
                <a:gd name="connsiteY2" fmla="*/ 3163824 h 3980116"/>
                <a:gd name="connsiteX3" fmla="*/ 940499 w 2059193"/>
                <a:gd name="connsiteY3" fmla="*/ 2780824 h 3980116"/>
                <a:gd name="connsiteX4" fmla="*/ 1055370 w 2059193"/>
                <a:gd name="connsiteY4" fmla="*/ 2242185 h 3980116"/>
                <a:gd name="connsiteX5" fmla="*/ 1136714 w 2059193"/>
                <a:gd name="connsiteY5" fmla="*/ 1878330 h 3980116"/>
                <a:gd name="connsiteX6" fmla="*/ 1246727 w 2059193"/>
                <a:gd name="connsiteY6" fmla="*/ 1562386 h 3980116"/>
                <a:gd name="connsiteX7" fmla="*/ 1378363 w 2059193"/>
                <a:gd name="connsiteY7" fmla="*/ 1430750 h 3980116"/>
                <a:gd name="connsiteX8" fmla="*/ 1691831 w 2059193"/>
                <a:gd name="connsiteY8" fmla="*/ 1394841 h 3980116"/>
                <a:gd name="connsiteX9" fmla="*/ 1914335 w 2059193"/>
                <a:gd name="connsiteY9" fmla="*/ 1323023 h 3980116"/>
                <a:gd name="connsiteX10" fmla="*/ 2055495 w 2059193"/>
                <a:gd name="connsiteY10" fmla="*/ 1098042 h 3980116"/>
                <a:gd name="connsiteX11" fmla="*/ 2033969 w 2059193"/>
                <a:gd name="connsiteY11" fmla="*/ 930497 h 3980116"/>
                <a:gd name="connsiteX12" fmla="*/ 1885664 w 2059193"/>
                <a:gd name="connsiteY12" fmla="*/ 760571 h 3980116"/>
                <a:gd name="connsiteX13" fmla="*/ 1636871 w 2059193"/>
                <a:gd name="connsiteY13" fmla="*/ 612172 h 3980116"/>
                <a:gd name="connsiteX14" fmla="*/ 1335405 w 2059193"/>
                <a:gd name="connsiteY14" fmla="*/ 459010 h 3980116"/>
                <a:gd name="connsiteX15" fmla="*/ 1234916 w 2059193"/>
                <a:gd name="connsiteY15" fmla="*/ 269939 h 3980116"/>
                <a:gd name="connsiteX16" fmla="*/ 1386935 w 2059193"/>
                <a:gd name="connsiteY16" fmla="*/ 0 h 398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59193" h="3980116">
                  <a:moveTo>
                    <a:pt x="0" y="3980116"/>
                  </a:moveTo>
                  <a:cubicBezTo>
                    <a:pt x="91345" y="3889534"/>
                    <a:pt x="382715" y="3608737"/>
                    <a:pt x="471583" y="3515678"/>
                  </a:cubicBezTo>
                  <a:cubicBezTo>
                    <a:pt x="576358" y="3405949"/>
                    <a:pt x="675989" y="3290983"/>
                    <a:pt x="758666" y="3163824"/>
                  </a:cubicBezTo>
                  <a:cubicBezTo>
                    <a:pt x="836105" y="3044857"/>
                    <a:pt x="897445" y="2916079"/>
                    <a:pt x="940499" y="2780824"/>
                  </a:cubicBezTo>
                  <a:cubicBezTo>
                    <a:pt x="996315" y="2605754"/>
                    <a:pt x="1020985" y="2422874"/>
                    <a:pt x="1055370" y="2242185"/>
                  </a:cubicBezTo>
                  <a:cubicBezTo>
                    <a:pt x="1078611" y="2120075"/>
                    <a:pt x="1107472" y="1999107"/>
                    <a:pt x="1136714" y="1878330"/>
                  </a:cubicBezTo>
                  <a:cubicBezTo>
                    <a:pt x="1163098" y="1769174"/>
                    <a:pt x="1189482" y="1658588"/>
                    <a:pt x="1246727" y="1562386"/>
                  </a:cubicBezTo>
                  <a:cubicBezTo>
                    <a:pt x="1279208" y="1507808"/>
                    <a:pt x="1321689" y="1459039"/>
                    <a:pt x="1378363" y="1430750"/>
                  </a:cubicBezTo>
                  <a:cubicBezTo>
                    <a:pt x="1473327" y="1383221"/>
                    <a:pt x="1584865" y="1402652"/>
                    <a:pt x="1691831" y="1394841"/>
                  </a:cubicBezTo>
                  <a:cubicBezTo>
                    <a:pt x="1771079" y="1389031"/>
                    <a:pt x="1849279" y="1368266"/>
                    <a:pt x="1914335" y="1323023"/>
                  </a:cubicBezTo>
                  <a:cubicBezTo>
                    <a:pt x="1989963" y="1270445"/>
                    <a:pt x="2041493" y="1189101"/>
                    <a:pt x="2055495" y="1098042"/>
                  </a:cubicBezTo>
                  <a:cubicBezTo>
                    <a:pt x="2064258" y="1041178"/>
                    <a:pt x="2057591" y="982980"/>
                    <a:pt x="2033969" y="930497"/>
                  </a:cubicBezTo>
                  <a:cubicBezTo>
                    <a:pt x="2002727" y="861060"/>
                    <a:pt x="1945958" y="807625"/>
                    <a:pt x="1885664" y="760571"/>
                  </a:cubicBezTo>
                  <a:cubicBezTo>
                    <a:pt x="1809179" y="700945"/>
                    <a:pt x="1725549" y="651415"/>
                    <a:pt x="1636871" y="612172"/>
                  </a:cubicBezTo>
                  <a:cubicBezTo>
                    <a:pt x="1532763" y="566071"/>
                    <a:pt x="1421606" y="532543"/>
                    <a:pt x="1335405" y="459010"/>
                  </a:cubicBezTo>
                  <a:cubicBezTo>
                    <a:pt x="1277969" y="409956"/>
                    <a:pt x="1232059" y="344615"/>
                    <a:pt x="1234916" y="269939"/>
                  </a:cubicBezTo>
                  <a:cubicBezTo>
                    <a:pt x="1237012" y="211741"/>
                    <a:pt x="1386935" y="0"/>
                    <a:pt x="1386935" y="0"/>
                  </a:cubicBezTo>
                </a:path>
              </a:pathLst>
            </a:custGeom>
            <a:noFill/>
            <a:ln w="9525" cap="rnd">
              <a:solidFill>
                <a:schemeClr val="accent2">
                  <a:alpha val="50000"/>
                </a:schemeClr>
              </a:solidFill>
              <a:prstDash val="lgDash"/>
              <a:round/>
            </a:ln>
          </p:spPr>
          <p:txBody>
            <a:bodyPr rtlCol="0" anchor="ctr"/>
            <a:lstStyle/>
            <a:p>
              <a:endParaRPr lang="en-US"/>
            </a:p>
          </p:txBody>
        </p:sp>
        <p:sp>
          <p:nvSpPr>
            <p:cNvPr id="147" name="Freeform: Shape 99">
              <a:extLst>
                <a:ext uri="{FF2B5EF4-FFF2-40B4-BE49-F238E27FC236}">
                  <a16:creationId xmlns:a16="http://schemas.microsoft.com/office/drawing/2014/main" id="{FC772208-699E-460A-B31E-D49D3EFE3E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825" y="543780"/>
              <a:ext cx="494287" cy="1905590"/>
            </a:xfrm>
            <a:custGeom>
              <a:avLst/>
              <a:gdLst>
                <a:gd name="connsiteX0" fmla="*/ 11144 w 743796"/>
                <a:gd name="connsiteY0" fmla="*/ 0 h 2867501"/>
                <a:gd name="connsiteX1" fmla="*/ 353663 w 743796"/>
                <a:gd name="connsiteY1" fmla="*/ 55245 h 2867501"/>
                <a:gd name="connsiteX2" fmla="*/ 571405 w 743796"/>
                <a:gd name="connsiteY2" fmla="*/ 179737 h 2867501"/>
                <a:gd name="connsiteX3" fmla="*/ 688658 w 743796"/>
                <a:gd name="connsiteY3" fmla="*/ 368808 h 2867501"/>
                <a:gd name="connsiteX4" fmla="*/ 731711 w 743796"/>
                <a:gd name="connsiteY4" fmla="*/ 612934 h 2867501"/>
                <a:gd name="connsiteX5" fmla="*/ 725233 w 743796"/>
                <a:gd name="connsiteY5" fmla="*/ 995648 h 2867501"/>
                <a:gd name="connsiteX6" fmla="*/ 742855 w 743796"/>
                <a:gd name="connsiteY6" fmla="*/ 1499330 h 2867501"/>
                <a:gd name="connsiteX7" fmla="*/ 707898 w 743796"/>
                <a:gd name="connsiteY7" fmla="*/ 1793081 h 2867501"/>
                <a:gd name="connsiteX8" fmla="*/ 633222 w 743796"/>
                <a:gd name="connsiteY8" fmla="*/ 2073592 h 2867501"/>
                <a:gd name="connsiteX9" fmla="*/ 404527 w 743796"/>
                <a:gd name="connsiteY9" fmla="*/ 2472404 h 2867501"/>
                <a:gd name="connsiteX10" fmla="*/ 0 w 743796"/>
                <a:gd name="connsiteY10" fmla="*/ 2867501 h 286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3796" h="2867501">
                  <a:moveTo>
                    <a:pt x="11144" y="0"/>
                  </a:moveTo>
                  <a:cubicBezTo>
                    <a:pt x="101060" y="2953"/>
                    <a:pt x="268796" y="25146"/>
                    <a:pt x="353663" y="55245"/>
                  </a:cubicBezTo>
                  <a:cubicBezTo>
                    <a:pt x="433483" y="83534"/>
                    <a:pt x="510635" y="120967"/>
                    <a:pt x="571405" y="179737"/>
                  </a:cubicBezTo>
                  <a:cubicBezTo>
                    <a:pt x="625412" y="231934"/>
                    <a:pt x="663607" y="297942"/>
                    <a:pt x="688658" y="368808"/>
                  </a:cubicBezTo>
                  <a:cubicBezTo>
                    <a:pt x="716375" y="447103"/>
                    <a:pt x="727996" y="529876"/>
                    <a:pt x="731711" y="612934"/>
                  </a:cubicBezTo>
                  <a:cubicBezTo>
                    <a:pt x="737426" y="740474"/>
                    <a:pt x="724948" y="867918"/>
                    <a:pt x="725233" y="995648"/>
                  </a:cubicBezTo>
                  <a:cubicBezTo>
                    <a:pt x="725710" y="1163765"/>
                    <a:pt x="748665" y="1331309"/>
                    <a:pt x="742855" y="1499330"/>
                  </a:cubicBezTo>
                  <a:cubicBezTo>
                    <a:pt x="739426" y="1598009"/>
                    <a:pt x="725996" y="1696022"/>
                    <a:pt x="707898" y="1793081"/>
                  </a:cubicBezTo>
                  <a:cubicBezTo>
                    <a:pt x="690086" y="1888426"/>
                    <a:pt x="666845" y="1982724"/>
                    <a:pt x="633222" y="2073592"/>
                  </a:cubicBezTo>
                  <a:cubicBezTo>
                    <a:pt x="579692" y="2218182"/>
                    <a:pt x="499682" y="2351056"/>
                    <a:pt x="404527" y="2472404"/>
                  </a:cubicBezTo>
                  <a:cubicBezTo>
                    <a:pt x="266033" y="2648902"/>
                    <a:pt x="179642" y="2732818"/>
                    <a:pt x="0" y="2867501"/>
                  </a:cubicBezTo>
                </a:path>
              </a:pathLst>
            </a:custGeom>
            <a:noFill/>
            <a:ln w="9525" cap="rnd">
              <a:solidFill>
                <a:schemeClr val="accent2">
                  <a:alpha val="50000"/>
                </a:schemeClr>
              </a:solidFill>
              <a:prstDash val="lgDash"/>
              <a:round/>
            </a:ln>
          </p:spPr>
          <p:txBody>
            <a:bodyPr rtlCol="0" anchor="ctr"/>
            <a:lstStyle/>
            <a:p>
              <a:endParaRPr lang="en-US"/>
            </a:p>
          </p:txBody>
        </p:sp>
        <p:sp>
          <p:nvSpPr>
            <p:cNvPr id="148" name="Freeform: Shape 100">
              <a:extLst>
                <a:ext uri="{FF2B5EF4-FFF2-40B4-BE49-F238E27FC236}">
                  <a16:creationId xmlns:a16="http://schemas.microsoft.com/office/drawing/2014/main" id="{899AB563-7EE7-4EB1-A6C7-E885E47748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49" y="672286"/>
              <a:ext cx="396930" cy="1690303"/>
            </a:xfrm>
            <a:custGeom>
              <a:avLst/>
              <a:gdLst>
                <a:gd name="connsiteX0" fmla="*/ 16478 w 597294"/>
                <a:gd name="connsiteY0" fmla="*/ 2079 h 2543540"/>
                <a:gd name="connsiteX1" fmla="*/ 299847 w 597294"/>
                <a:gd name="connsiteY1" fmla="*/ 53991 h 2543540"/>
                <a:gd name="connsiteX2" fmla="*/ 503206 w 597294"/>
                <a:gd name="connsiteY2" fmla="*/ 291354 h 2543540"/>
                <a:gd name="connsiteX3" fmla="*/ 525113 w 597294"/>
                <a:gd name="connsiteY3" fmla="*/ 724265 h 2543540"/>
                <a:gd name="connsiteX4" fmla="*/ 578930 w 597294"/>
                <a:gd name="connsiteY4" fmla="*/ 1117267 h 2543540"/>
                <a:gd name="connsiteX5" fmla="*/ 592931 w 597294"/>
                <a:gd name="connsiteY5" fmla="*/ 1476359 h 2543540"/>
                <a:gd name="connsiteX6" fmla="*/ 503206 w 597294"/>
                <a:gd name="connsiteY6" fmla="*/ 1859359 h 2543540"/>
                <a:gd name="connsiteX7" fmla="*/ 291846 w 597294"/>
                <a:gd name="connsiteY7" fmla="*/ 2250361 h 2543540"/>
                <a:gd name="connsiteX8" fmla="*/ 0 w 597294"/>
                <a:gd name="connsiteY8" fmla="*/ 2543540 h 254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294" h="2543540">
                  <a:moveTo>
                    <a:pt x="16478" y="2079"/>
                  </a:moveTo>
                  <a:cubicBezTo>
                    <a:pt x="101441" y="-6684"/>
                    <a:pt x="224885" y="12557"/>
                    <a:pt x="299847" y="53991"/>
                  </a:cubicBezTo>
                  <a:cubicBezTo>
                    <a:pt x="394240" y="106092"/>
                    <a:pt x="468440" y="189341"/>
                    <a:pt x="503206" y="291354"/>
                  </a:cubicBezTo>
                  <a:cubicBezTo>
                    <a:pt x="550069" y="429085"/>
                    <a:pt x="520827" y="577770"/>
                    <a:pt x="525113" y="724265"/>
                  </a:cubicBezTo>
                  <a:cubicBezTo>
                    <a:pt x="529019" y="856472"/>
                    <a:pt x="561118" y="986012"/>
                    <a:pt x="578930" y="1117267"/>
                  </a:cubicBezTo>
                  <a:cubicBezTo>
                    <a:pt x="595122" y="1236234"/>
                    <a:pt x="602742" y="1356630"/>
                    <a:pt x="592931" y="1476359"/>
                  </a:cubicBezTo>
                  <a:cubicBezTo>
                    <a:pt x="582073" y="1607709"/>
                    <a:pt x="549783" y="1736011"/>
                    <a:pt x="503206" y="1859359"/>
                  </a:cubicBezTo>
                  <a:cubicBezTo>
                    <a:pt x="450628" y="1998710"/>
                    <a:pt x="383857" y="2133298"/>
                    <a:pt x="291846" y="2250361"/>
                  </a:cubicBezTo>
                  <a:cubicBezTo>
                    <a:pt x="231553" y="2327132"/>
                    <a:pt x="73819" y="2479532"/>
                    <a:pt x="0" y="2543540"/>
                  </a:cubicBezTo>
                </a:path>
              </a:pathLst>
            </a:custGeom>
            <a:noFill/>
            <a:ln w="9525" cap="rnd">
              <a:solidFill>
                <a:schemeClr val="accent2">
                  <a:alpha val="50000"/>
                </a:schemeClr>
              </a:solidFill>
              <a:prstDash val="lgDash"/>
              <a:round/>
            </a:ln>
          </p:spPr>
          <p:txBody>
            <a:bodyPr rtlCol="0" anchor="ctr"/>
            <a:lstStyle/>
            <a:p>
              <a:endParaRPr lang="en-US"/>
            </a:p>
          </p:txBody>
        </p:sp>
        <p:sp>
          <p:nvSpPr>
            <p:cNvPr id="149" name="Freeform: Shape 101">
              <a:extLst>
                <a:ext uri="{FF2B5EF4-FFF2-40B4-BE49-F238E27FC236}">
                  <a16:creationId xmlns:a16="http://schemas.microsoft.com/office/drawing/2014/main" id="{2A4ABF96-0400-4F13-B053-5AB9AB2902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002" y="881264"/>
              <a:ext cx="258791" cy="1336561"/>
            </a:xfrm>
            <a:custGeom>
              <a:avLst/>
              <a:gdLst>
                <a:gd name="connsiteX0" fmla="*/ 0 w 389425"/>
                <a:gd name="connsiteY0" fmla="*/ 33 h 2011236"/>
                <a:gd name="connsiteX1" fmla="*/ 171260 w 389425"/>
                <a:gd name="connsiteY1" fmla="*/ 60326 h 2011236"/>
                <a:gd name="connsiteX2" fmla="*/ 211455 w 389425"/>
                <a:gd name="connsiteY2" fmla="*/ 221204 h 2011236"/>
                <a:gd name="connsiteX3" fmla="*/ 243078 w 389425"/>
                <a:gd name="connsiteY3" fmla="*/ 448089 h 2011236"/>
                <a:gd name="connsiteX4" fmla="*/ 346424 w 389425"/>
                <a:gd name="connsiteY4" fmla="*/ 789941 h 2011236"/>
                <a:gd name="connsiteX5" fmla="*/ 372237 w 389425"/>
                <a:gd name="connsiteY5" fmla="*/ 942151 h 2011236"/>
                <a:gd name="connsiteX6" fmla="*/ 386620 w 389425"/>
                <a:gd name="connsiteY6" fmla="*/ 1272478 h 2011236"/>
                <a:gd name="connsiteX7" fmla="*/ 280416 w 389425"/>
                <a:gd name="connsiteY7" fmla="*/ 1660241 h 2011236"/>
                <a:gd name="connsiteX8" fmla="*/ 151257 w 389425"/>
                <a:gd name="connsiteY8" fmla="*/ 1844073 h 2011236"/>
                <a:gd name="connsiteX9" fmla="*/ 1905 w 389425"/>
                <a:gd name="connsiteY9" fmla="*/ 2011237 h 2011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9425" h="2011236">
                  <a:moveTo>
                    <a:pt x="0" y="33"/>
                  </a:moveTo>
                  <a:cubicBezTo>
                    <a:pt x="57912" y="-824"/>
                    <a:pt x="136112" y="14892"/>
                    <a:pt x="171260" y="60326"/>
                  </a:cubicBezTo>
                  <a:cubicBezTo>
                    <a:pt x="205645" y="104903"/>
                    <a:pt x="207740" y="164244"/>
                    <a:pt x="211455" y="221204"/>
                  </a:cubicBezTo>
                  <a:cubicBezTo>
                    <a:pt x="216408" y="297594"/>
                    <a:pt x="225838" y="373604"/>
                    <a:pt x="243078" y="448089"/>
                  </a:cubicBezTo>
                  <a:cubicBezTo>
                    <a:pt x="269939" y="564199"/>
                    <a:pt x="319183" y="673927"/>
                    <a:pt x="346424" y="789941"/>
                  </a:cubicBezTo>
                  <a:cubicBezTo>
                    <a:pt x="358235" y="840043"/>
                    <a:pt x="365951" y="891097"/>
                    <a:pt x="372237" y="942151"/>
                  </a:cubicBezTo>
                  <a:cubicBezTo>
                    <a:pt x="385858" y="1051784"/>
                    <a:pt x="394049" y="1162274"/>
                    <a:pt x="386620" y="1272478"/>
                  </a:cubicBezTo>
                  <a:cubicBezTo>
                    <a:pt x="377476" y="1407828"/>
                    <a:pt x="344996" y="1541178"/>
                    <a:pt x="280416" y="1660241"/>
                  </a:cubicBezTo>
                  <a:cubicBezTo>
                    <a:pt x="244602" y="1726249"/>
                    <a:pt x="199358" y="1786352"/>
                    <a:pt x="151257" y="1844073"/>
                  </a:cubicBezTo>
                  <a:cubicBezTo>
                    <a:pt x="79534" y="1930084"/>
                    <a:pt x="89345" y="1941419"/>
                    <a:pt x="1905" y="2011237"/>
                  </a:cubicBezTo>
                </a:path>
              </a:pathLst>
            </a:custGeom>
            <a:noFill/>
            <a:ln w="9525" cap="rnd">
              <a:solidFill>
                <a:schemeClr val="accent2">
                  <a:alpha val="50000"/>
                </a:schemeClr>
              </a:solidFill>
              <a:prstDash val="lgDash"/>
              <a:round/>
            </a:ln>
          </p:spPr>
          <p:txBody>
            <a:bodyPr rtlCol="0" anchor="ctr"/>
            <a:lstStyle/>
            <a:p>
              <a:endParaRPr lang="en-US" dirty="0"/>
            </a:p>
          </p:txBody>
        </p:sp>
      </p:grpSp>
      <p:sp>
        <p:nvSpPr>
          <p:cNvPr id="2" name="Nadpis 1">
            <a:extLst>
              <a:ext uri="{FF2B5EF4-FFF2-40B4-BE49-F238E27FC236}">
                <a16:creationId xmlns:a16="http://schemas.microsoft.com/office/drawing/2014/main" id="{7413DFE5-E33D-CA43-B051-FD3BE25723B3}"/>
              </a:ext>
            </a:extLst>
          </p:cNvPr>
          <p:cNvSpPr>
            <a:spLocks noGrp="1"/>
          </p:cNvSpPr>
          <p:nvPr>
            <p:ph type="title"/>
          </p:nvPr>
        </p:nvSpPr>
        <p:spPr>
          <a:xfrm>
            <a:off x="1005653" y="744909"/>
            <a:ext cx="4798447" cy="3155419"/>
          </a:xfrm>
        </p:spPr>
        <p:txBody>
          <a:bodyPr vert="horz" lIns="91440" tIns="45720" rIns="91440" bIns="45720" rtlCol="0" anchor="b">
            <a:normAutofit/>
          </a:bodyPr>
          <a:lstStyle/>
          <a:p>
            <a:r>
              <a:rPr lang="en-US" sz="5400" kern="1200">
                <a:solidFill>
                  <a:schemeClr val="tx2"/>
                </a:solidFill>
                <a:latin typeface="+mj-lt"/>
                <a:ea typeface="+mj-ea"/>
                <a:cs typeface="+mj-cs"/>
              </a:rPr>
              <a:t>Děkuji za pozornost!</a:t>
            </a:r>
          </a:p>
        </p:txBody>
      </p:sp>
      <p:pic>
        <p:nvPicPr>
          <p:cNvPr id="5" name="Picture 4" descr="Tmavé žárovky ve vzduchu a jedna jasně svítící">
            <a:extLst>
              <a:ext uri="{FF2B5EF4-FFF2-40B4-BE49-F238E27FC236}">
                <a16:creationId xmlns:a16="http://schemas.microsoft.com/office/drawing/2014/main" id="{6631789D-AB08-4687-8267-0845302F4657}"/>
              </a:ext>
            </a:extLst>
          </p:cNvPr>
          <p:cNvPicPr>
            <a:picLocks noChangeAspect="1"/>
          </p:cNvPicPr>
          <p:nvPr/>
        </p:nvPicPr>
        <p:blipFill rotWithShape="1">
          <a:blip r:embed="rId2"/>
          <a:srcRect l="4831" r="4831"/>
          <a:stretch/>
        </p:blipFill>
        <p:spPr>
          <a:xfrm>
            <a:off x="5996628" y="10"/>
            <a:ext cx="6195372" cy="6857990"/>
          </a:xfrm>
          <a:prstGeom prst="rect">
            <a:avLst/>
          </a:prstGeom>
        </p:spPr>
      </p:pic>
      <p:grpSp>
        <p:nvGrpSpPr>
          <p:cNvPr id="104" name="Cross">
            <a:extLst>
              <a:ext uri="{FF2B5EF4-FFF2-40B4-BE49-F238E27FC236}">
                <a16:creationId xmlns:a16="http://schemas.microsoft.com/office/drawing/2014/main" id="{5C0E6139-8A19-4905-87E2-E547D7B7F1A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937192" y="3369564"/>
            <a:ext cx="118872" cy="118872"/>
            <a:chOff x="1175347" y="3733800"/>
            <a:chExt cx="118872" cy="118872"/>
          </a:xfrm>
        </p:grpSpPr>
        <p:cxnSp>
          <p:nvCxnSpPr>
            <p:cNvPr id="150" name="Straight Connector 104">
              <a:extLst>
                <a:ext uri="{FF2B5EF4-FFF2-40B4-BE49-F238E27FC236}">
                  <a16:creationId xmlns:a16="http://schemas.microsoft.com/office/drawing/2014/main" id="{BC05FFBD-B86A-4BD3-A147-FA95CE03CF3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234783" y="3733800"/>
              <a:ext cx="0" cy="118872"/>
            </a:xfrm>
            <a:prstGeom prst="line">
              <a:avLst/>
            </a:prstGeom>
            <a:ln w="12700">
              <a:solidFill>
                <a:schemeClr val="accent5"/>
              </a:solidFill>
            </a:ln>
          </p:spPr>
          <p:style>
            <a:lnRef idx="1">
              <a:schemeClr val="accent2"/>
            </a:lnRef>
            <a:fillRef idx="0">
              <a:schemeClr val="accent2"/>
            </a:fillRef>
            <a:effectRef idx="0">
              <a:schemeClr val="accent2"/>
            </a:effectRef>
            <a:fontRef idx="minor">
              <a:schemeClr val="tx1"/>
            </a:fontRef>
          </p:style>
        </p:cxnSp>
        <p:cxnSp>
          <p:nvCxnSpPr>
            <p:cNvPr id="106" name="Straight Connector 105">
              <a:extLst>
                <a:ext uri="{FF2B5EF4-FFF2-40B4-BE49-F238E27FC236}">
                  <a16:creationId xmlns:a16="http://schemas.microsoft.com/office/drawing/2014/main" id="{EB69F8B1-78FB-4562-8A0D-8D29636755E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75347" y="3793236"/>
              <a:ext cx="118872" cy="0"/>
            </a:xfrm>
            <a:prstGeom prst="line">
              <a:avLst/>
            </a:prstGeom>
            <a:ln w="12700">
              <a:solidFill>
                <a:schemeClr val="accent5"/>
              </a:solidFill>
            </a:ln>
          </p:spPr>
          <p:style>
            <a:lnRef idx="1">
              <a:schemeClr val="accent2"/>
            </a:lnRef>
            <a:fillRef idx="0">
              <a:schemeClr val="accent2"/>
            </a:fillRef>
            <a:effectRef idx="0">
              <a:schemeClr val="accent2"/>
            </a:effectRef>
            <a:fontRef idx="minor">
              <a:schemeClr val="tx1"/>
            </a:fontRef>
          </p:style>
        </p:cxnSp>
      </p:grpSp>
      <p:grpSp>
        <p:nvGrpSpPr>
          <p:cNvPr id="108" name="Bottom Right">
            <a:extLst>
              <a:ext uri="{FF2B5EF4-FFF2-40B4-BE49-F238E27FC236}">
                <a16:creationId xmlns:a16="http://schemas.microsoft.com/office/drawing/2014/main" id="{EE8A2E90-75F0-4F59-AE03-FE737F410E1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980400" y="3276601"/>
            <a:ext cx="4211600" cy="3581399"/>
            <a:chOff x="7980400" y="3276601"/>
            <a:chExt cx="4211600" cy="3581399"/>
          </a:xfrm>
        </p:grpSpPr>
        <p:grpSp>
          <p:nvGrpSpPr>
            <p:cNvPr id="151" name="Graphic 157">
              <a:extLst>
                <a:ext uri="{FF2B5EF4-FFF2-40B4-BE49-F238E27FC236}">
                  <a16:creationId xmlns:a16="http://schemas.microsoft.com/office/drawing/2014/main" id="{291613E8-1172-4437-97E9-F15A295649C8}"/>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8662740" y="3276601"/>
              <a:ext cx="3529260" cy="3581398"/>
              <a:chOff x="4114800" y="1423987"/>
              <a:chExt cx="3961542" cy="4007547"/>
            </a:xfrm>
            <a:noFill/>
          </p:grpSpPr>
          <p:sp>
            <p:nvSpPr>
              <p:cNvPr id="152" name="Freeform: Shape 110">
                <a:extLst>
                  <a:ext uri="{FF2B5EF4-FFF2-40B4-BE49-F238E27FC236}">
                    <a16:creationId xmlns:a16="http://schemas.microsoft.com/office/drawing/2014/main" id="{CE1404A3-DA0A-451F-80F9-341A400102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114800" y="1423987"/>
                <a:ext cx="3946874" cy="3989641"/>
              </a:xfrm>
              <a:custGeom>
                <a:avLst/>
                <a:gdLst>
                  <a:gd name="connsiteX0" fmla="*/ 0 w 3946874"/>
                  <a:gd name="connsiteY0" fmla="*/ 3989641 h 3989641"/>
                  <a:gd name="connsiteX1" fmla="*/ 79439 w 3946874"/>
                  <a:gd name="connsiteY1" fmla="*/ 3891153 h 3989641"/>
                  <a:gd name="connsiteX2" fmla="*/ 297371 w 3946874"/>
                  <a:gd name="connsiteY2" fmla="*/ 3626930 h 3989641"/>
                  <a:gd name="connsiteX3" fmla="*/ 454343 w 3946874"/>
                  <a:gd name="connsiteY3" fmla="*/ 3440335 h 3989641"/>
                  <a:gd name="connsiteX4" fmla="*/ 622363 w 3946874"/>
                  <a:gd name="connsiteY4" fmla="*/ 3290697 h 3989641"/>
                  <a:gd name="connsiteX5" fmla="*/ 927068 w 3946874"/>
                  <a:gd name="connsiteY5" fmla="*/ 3087434 h 3989641"/>
                  <a:gd name="connsiteX6" fmla="*/ 1176338 w 3946874"/>
                  <a:gd name="connsiteY6" fmla="*/ 2915603 h 3989641"/>
                  <a:gd name="connsiteX7" fmla="*/ 1394270 w 3946874"/>
                  <a:gd name="connsiteY7" fmla="*/ 2780729 h 3989641"/>
                  <a:gd name="connsiteX8" fmla="*/ 1601057 w 3946874"/>
                  <a:gd name="connsiteY8" fmla="*/ 2723483 h 3989641"/>
                  <a:gd name="connsiteX9" fmla="*/ 1756220 w 3946874"/>
                  <a:gd name="connsiteY9" fmla="*/ 2743772 h 3989641"/>
                  <a:gd name="connsiteX10" fmla="*/ 1889189 w 3946874"/>
                  <a:gd name="connsiteY10" fmla="*/ 2765965 h 3989641"/>
                  <a:gd name="connsiteX11" fmla="*/ 2007394 w 3946874"/>
                  <a:gd name="connsiteY11" fmla="*/ 2765965 h 3989641"/>
                  <a:gd name="connsiteX12" fmla="*/ 2184654 w 3946874"/>
                  <a:gd name="connsiteY12" fmla="*/ 2671763 h 3989641"/>
                  <a:gd name="connsiteX13" fmla="*/ 2372773 w 3946874"/>
                  <a:gd name="connsiteY13" fmla="*/ 2538984 h 3989641"/>
                  <a:gd name="connsiteX14" fmla="*/ 2439543 w 3946874"/>
                  <a:gd name="connsiteY14" fmla="*/ 2510504 h 3989641"/>
                  <a:gd name="connsiteX15" fmla="*/ 2650617 w 3946874"/>
                  <a:gd name="connsiteY15" fmla="*/ 2434781 h 3989641"/>
                  <a:gd name="connsiteX16" fmla="*/ 2785110 w 3946874"/>
                  <a:gd name="connsiteY16" fmla="*/ 2383060 h 3989641"/>
                  <a:gd name="connsiteX17" fmla="*/ 2897315 w 3946874"/>
                  <a:gd name="connsiteY17" fmla="*/ 2318861 h 3989641"/>
                  <a:gd name="connsiteX18" fmla="*/ 2997994 w 3946874"/>
                  <a:gd name="connsiteY18" fmla="*/ 2226183 h 3989641"/>
                  <a:gd name="connsiteX19" fmla="*/ 3061240 w 3946874"/>
                  <a:gd name="connsiteY19" fmla="*/ 2141506 h 3989641"/>
                  <a:gd name="connsiteX20" fmla="*/ 3152108 w 3946874"/>
                  <a:gd name="connsiteY20" fmla="*/ 2005203 h 3989641"/>
                  <a:gd name="connsiteX21" fmla="*/ 3274124 w 3946874"/>
                  <a:gd name="connsiteY21" fmla="*/ 1871567 h 3989641"/>
                  <a:gd name="connsiteX22" fmla="*/ 3388138 w 3946874"/>
                  <a:gd name="connsiteY22" fmla="*/ 1770888 h 3989641"/>
                  <a:gd name="connsiteX23" fmla="*/ 3466529 w 3946874"/>
                  <a:gd name="connsiteY23" fmla="*/ 1679162 h 3989641"/>
                  <a:gd name="connsiteX24" fmla="*/ 3538633 w 3946874"/>
                  <a:gd name="connsiteY24" fmla="*/ 1551718 h 3989641"/>
                  <a:gd name="connsiteX25" fmla="*/ 3588544 w 3946874"/>
                  <a:gd name="connsiteY25" fmla="*/ 1376172 h 3989641"/>
                  <a:gd name="connsiteX26" fmla="*/ 3597402 w 3946874"/>
                  <a:gd name="connsiteY26" fmla="*/ 1293305 h 3989641"/>
                  <a:gd name="connsiteX27" fmla="*/ 3721227 w 3946874"/>
                  <a:gd name="connsiteY27" fmla="*/ 880491 h 3989641"/>
                  <a:gd name="connsiteX28" fmla="*/ 3761137 w 3946874"/>
                  <a:gd name="connsiteY28" fmla="*/ 463677 h 3989641"/>
                  <a:gd name="connsiteX29" fmla="*/ 3946874 w 3946874"/>
                  <a:gd name="connsiteY29" fmla="*/ 0 h 3989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46874" h="3989641">
                    <a:moveTo>
                      <a:pt x="0" y="3989641"/>
                    </a:moveTo>
                    <a:cubicBezTo>
                      <a:pt x="19050" y="3957257"/>
                      <a:pt x="50959" y="3916013"/>
                      <a:pt x="79439" y="3891153"/>
                    </a:cubicBezTo>
                    <a:cubicBezTo>
                      <a:pt x="165544" y="3815906"/>
                      <a:pt x="227933" y="3717989"/>
                      <a:pt x="297371" y="3626930"/>
                    </a:cubicBezTo>
                    <a:cubicBezTo>
                      <a:pt x="346615" y="3562255"/>
                      <a:pt x="398050" y="3499009"/>
                      <a:pt x="454343" y="3440335"/>
                    </a:cubicBezTo>
                    <a:cubicBezTo>
                      <a:pt x="506349" y="3386042"/>
                      <a:pt x="562642" y="3336227"/>
                      <a:pt x="622363" y="3290697"/>
                    </a:cubicBezTo>
                    <a:cubicBezTo>
                      <a:pt x="719519" y="3216688"/>
                      <a:pt x="824960" y="3154585"/>
                      <a:pt x="927068" y="3087434"/>
                    </a:cubicBezTo>
                    <a:cubicBezTo>
                      <a:pt x="1011365" y="3031998"/>
                      <a:pt x="1093565" y="2973324"/>
                      <a:pt x="1176338" y="2915603"/>
                    </a:cubicBezTo>
                    <a:cubicBezTo>
                      <a:pt x="1246537" y="2866644"/>
                      <a:pt x="1317308" y="2818066"/>
                      <a:pt x="1394270" y="2780729"/>
                    </a:cubicBezTo>
                    <a:cubicBezTo>
                      <a:pt x="1459421" y="2749106"/>
                      <a:pt x="1528763" y="2724436"/>
                      <a:pt x="1601057" y="2723483"/>
                    </a:cubicBezTo>
                    <a:cubicBezTo>
                      <a:pt x="1653350" y="2722721"/>
                      <a:pt x="1704785" y="2733485"/>
                      <a:pt x="1756220" y="2743772"/>
                    </a:cubicBezTo>
                    <a:cubicBezTo>
                      <a:pt x="1800320" y="2752630"/>
                      <a:pt x="1844612" y="2760250"/>
                      <a:pt x="1889189" y="2765965"/>
                    </a:cubicBezTo>
                    <a:cubicBezTo>
                      <a:pt x="1928622" y="2771013"/>
                      <a:pt x="1968437" y="2773299"/>
                      <a:pt x="2007394" y="2765965"/>
                    </a:cubicBezTo>
                    <a:cubicBezTo>
                      <a:pt x="2073878" y="2753487"/>
                      <a:pt x="2130647" y="2712911"/>
                      <a:pt x="2184654" y="2671763"/>
                    </a:cubicBezTo>
                    <a:cubicBezTo>
                      <a:pt x="2245900" y="2625090"/>
                      <a:pt x="2304002" y="2573465"/>
                      <a:pt x="2372773" y="2538984"/>
                    </a:cubicBezTo>
                    <a:cubicBezTo>
                      <a:pt x="2394395" y="2528126"/>
                      <a:pt x="2416874" y="2518982"/>
                      <a:pt x="2439543" y="2510504"/>
                    </a:cubicBezTo>
                    <a:cubicBezTo>
                      <a:pt x="2509552" y="2484215"/>
                      <a:pt x="2580037" y="2459450"/>
                      <a:pt x="2650617" y="2434781"/>
                    </a:cubicBezTo>
                    <a:cubicBezTo>
                      <a:pt x="2695956" y="2418874"/>
                      <a:pt x="2741295" y="2402872"/>
                      <a:pt x="2785110" y="2383060"/>
                    </a:cubicBezTo>
                    <a:cubicBezTo>
                      <a:pt x="2824448" y="2365248"/>
                      <a:pt x="2862358" y="2344198"/>
                      <a:pt x="2897315" y="2318861"/>
                    </a:cubicBezTo>
                    <a:cubicBezTo>
                      <a:pt x="2934367" y="2292096"/>
                      <a:pt x="2968085" y="2260854"/>
                      <a:pt x="2997994" y="2226183"/>
                    </a:cubicBezTo>
                    <a:cubicBezTo>
                      <a:pt x="3020949" y="2199513"/>
                      <a:pt x="3041714" y="2170938"/>
                      <a:pt x="3061240" y="2141506"/>
                    </a:cubicBezTo>
                    <a:cubicBezTo>
                      <a:pt x="3091529" y="2095976"/>
                      <a:pt x="3119533" y="2049018"/>
                      <a:pt x="3152108" y="2005203"/>
                    </a:cubicBezTo>
                    <a:cubicBezTo>
                      <a:pt x="3188113" y="1956626"/>
                      <a:pt x="3229261" y="1912144"/>
                      <a:pt x="3274124" y="1871567"/>
                    </a:cubicBezTo>
                    <a:cubicBezTo>
                      <a:pt x="3311747" y="1837563"/>
                      <a:pt x="3351848" y="1806321"/>
                      <a:pt x="3388138" y="1770888"/>
                    </a:cubicBezTo>
                    <a:cubicBezTo>
                      <a:pt x="3416999" y="1742694"/>
                      <a:pt x="3443002" y="1711833"/>
                      <a:pt x="3466529" y="1679162"/>
                    </a:cubicBezTo>
                    <a:cubicBezTo>
                      <a:pt x="3495008" y="1639348"/>
                      <a:pt x="3519392" y="1596771"/>
                      <a:pt x="3538633" y="1551718"/>
                    </a:cubicBezTo>
                    <a:cubicBezTo>
                      <a:pt x="3562731" y="1495616"/>
                      <a:pt x="3578924" y="1436465"/>
                      <a:pt x="3588544" y="1376172"/>
                    </a:cubicBezTo>
                    <a:cubicBezTo>
                      <a:pt x="3592925" y="1348740"/>
                      <a:pt x="3595688" y="1321022"/>
                      <a:pt x="3597402" y="1293305"/>
                    </a:cubicBezTo>
                    <a:cubicBezTo>
                      <a:pt x="3605974" y="1155859"/>
                      <a:pt x="3717703" y="1018127"/>
                      <a:pt x="3721227" y="880491"/>
                    </a:cubicBezTo>
                    <a:cubicBezTo>
                      <a:pt x="3724751" y="740855"/>
                      <a:pt x="3743135" y="602171"/>
                      <a:pt x="3761137" y="463677"/>
                    </a:cubicBezTo>
                    <a:cubicBezTo>
                      <a:pt x="3776186" y="347758"/>
                      <a:pt x="3934968" y="116205"/>
                      <a:pt x="3946874" y="0"/>
                    </a:cubicBezTo>
                  </a:path>
                </a:pathLst>
              </a:custGeom>
              <a:noFill/>
              <a:ln w="9525" cap="rnd">
                <a:solidFill>
                  <a:schemeClr val="accent2">
                    <a:alpha val="35000"/>
                  </a:schemeClr>
                </a:solidFill>
                <a:prstDash val="lgDash"/>
                <a:round/>
              </a:ln>
            </p:spPr>
            <p:txBody>
              <a:bodyPr rtlCol="0" anchor="ctr"/>
              <a:lstStyle/>
              <a:p>
                <a:endParaRPr lang="en-US"/>
              </a:p>
            </p:txBody>
          </p:sp>
          <p:sp>
            <p:nvSpPr>
              <p:cNvPr id="153" name="Freeform: Shape 111">
                <a:extLst>
                  <a:ext uri="{FF2B5EF4-FFF2-40B4-BE49-F238E27FC236}">
                    <a16:creationId xmlns:a16="http://schemas.microsoft.com/office/drawing/2014/main" id="{6D9F30DE-11BA-476B-B25D-CED39DBB6A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95978" y="2441733"/>
                <a:ext cx="3665410" cy="2985611"/>
              </a:xfrm>
              <a:custGeom>
                <a:avLst/>
                <a:gdLst>
                  <a:gd name="connsiteX0" fmla="*/ 0 w 3665410"/>
                  <a:gd name="connsiteY0" fmla="*/ 2985611 h 2985611"/>
                  <a:gd name="connsiteX1" fmla="*/ 166211 w 3665410"/>
                  <a:gd name="connsiteY1" fmla="*/ 2699766 h 2985611"/>
                  <a:gd name="connsiteX2" fmla="*/ 397002 w 3665410"/>
                  <a:gd name="connsiteY2" fmla="*/ 2414969 h 2985611"/>
                  <a:gd name="connsiteX3" fmla="*/ 620173 w 3665410"/>
                  <a:gd name="connsiteY3" fmla="*/ 2237899 h 2985611"/>
                  <a:gd name="connsiteX4" fmla="*/ 823341 w 3665410"/>
                  <a:gd name="connsiteY4" fmla="*/ 2085499 h 2985611"/>
                  <a:gd name="connsiteX5" fmla="*/ 1089565 w 3665410"/>
                  <a:gd name="connsiteY5" fmla="*/ 1911477 h 2985611"/>
                  <a:gd name="connsiteX6" fmla="*/ 1145000 w 3665410"/>
                  <a:gd name="connsiteY6" fmla="*/ 1886807 h 2985611"/>
                  <a:gd name="connsiteX7" fmla="*/ 1375791 w 3665410"/>
                  <a:gd name="connsiteY7" fmla="*/ 1842135 h 2985611"/>
                  <a:gd name="connsiteX8" fmla="*/ 1486567 w 3665410"/>
                  <a:gd name="connsiteY8" fmla="*/ 1857566 h 2985611"/>
                  <a:gd name="connsiteX9" fmla="*/ 1568101 w 3665410"/>
                  <a:gd name="connsiteY9" fmla="*/ 1871377 h 2985611"/>
                  <a:gd name="connsiteX10" fmla="*/ 1810607 w 3665410"/>
                  <a:gd name="connsiteY10" fmla="*/ 1871377 h 2985611"/>
                  <a:gd name="connsiteX11" fmla="*/ 1997964 w 3665410"/>
                  <a:gd name="connsiteY11" fmla="*/ 1790605 h 2985611"/>
                  <a:gd name="connsiteX12" fmla="*/ 2109883 w 3665410"/>
                  <a:gd name="connsiteY12" fmla="*/ 1702784 h 2985611"/>
                  <a:gd name="connsiteX13" fmla="*/ 2321433 w 3665410"/>
                  <a:gd name="connsiteY13" fmla="*/ 1552384 h 2985611"/>
                  <a:gd name="connsiteX14" fmla="*/ 2558891 w 3665410"/>
                  <a:gd name="connsiteY14" fmla="*/ 1453420 h 2985611"/>
                  <a:gd name="connsiteX15" fmla="*/ 2709767 w 3665410"/>
                  <a:gd name="connsiteY15" fmla="*/ 1377887 h 2985611"/>
                  <a:gd name="connsiteX16" fmla="*/ 2885408 w 3665410"/>
                  <a:gd name="connsiteY16" fmla="*/ 1237393 h 2985611"/>
                  <a:gd name="connsiteX17" fmla="*/ 3017711 w 3665410"/>
                  <a:gd name="connsiteY17" fmla="*/ 1072229 h 2985611"/>
                  <a:gd name="connsiteX18" fmla="*/ 3150680 w 3665410"/>
                  <a:gd name="connsiteY18" fmla="*/ 921830 h 2985611"/>
                  <a:gd name="connsiteX19" fmla="*/ 3255169 w 3665410"/>
                  <a:gd name="connsiteY19" fmla="*/ 801815 h 2985611"/>
                  <a:gd name="connsiteX20" fmla="*/ 3339275 w 3665410"/>
                  <a:gd name="connsiteY20" fmla="*/ 694182 h 2985611"/>
                  <a:gd name="connsiteX21" fmla="*/ 3409188 w 3665410"/>
                  <a:gd name="connsiteY21" fmla="*/ 546926 h 2985611"/>
                  <a:gd name="connsiteX22" fmla="*/ 3464243 w 3665410"/>
                  <a:gd name="connsiteY22" fmla="*/ 347663 h 2985611"/>
                  <a:gd name="connsiteX23" fmla="*/ 3665411 w 3665410"/>
                  <a:gd name="connsiteY23" fmla="*/ 0 h 29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65410" h="2985611">
                    <a:moveTo>
                      <a:pt x="0" y="2985611"/>
                    </a:moveTo>
                    <a:cubicBezTo>
                      <a:pt x="0" y="2985611"/>
                      <a:pt x="86773" y="2802827"/>
                      <a:pt x="166211" y="2699766"/>
                    </a:cubicBezTo>
                    <a:cubicBezTo>
                      <a:pt x="240983" y="2602706"/>
                      <a:pt x="309182" y="2500122"/>
                      <a:pt x="397002" y="2414969"/>
                    </a:cubicBezTo>
                    <a:cubicBezTo>
                      <a:pt x="465296" y="2348865"/>
                      <a:pt x="543592" y="2294477"/>
                      <a:pt x="620173" y="2237899"/>
                    </a:cubicBezTo>
                    <a:cubicBezTo>
                      <a:pt x="688277" y="2187607"/>
                      <a:pt x="755333" y="2135886"/>
                      <a:pt x="823341" y="2085499"/>
                    </a:cubicBezTo>
                    <a:cubicBezTo>
                      <a:pt x="908685" y="2022253"/>
                      <a:pt x="994791" y="1959197"/>
                      <a:pt x="1089565" y="1911477"/>
                    </a:cubicBezTo>
                    <a:cubicBezTo>
                      <a:pt x="1107662" y="1902428"/>
                      <a:pt x="1126141" y="1894141"/>
                      <a:pt x="1145000" y="1886807"/>
                    </a:cubicBezTo>
                    <a:cubicBezTo>
                      <a:pt x="1218819" y="1858232"/>
                      <a:pt x="1296924" y="1838611"/>
                      <a:pt x="1375791" y="1842135"/>
                    </a:cubicBezTo>
                    <a:cubicBezTo>
                      <a:pt x="1413129" y="1843754"/>
                      <a:pt x="1449896" y="1850422"/>
                      <a:pt x="1486567" y="1857566"/>
                    </a:cubicBezTo>
                    <a:cubicBezTo>
                      <a:pt x="1513618" y="1862804"/>
                      <a:pt x="1540859" y="1867376"/>
                      <a:pt x="1568101" y="1871377"/>
                    </a:cubicBezTo>
                    <a:cubicBezTo>
                      <a:pt x="1648778" y="1883188"/>
                      <a:pt x="1730978" y="1887665"/>
                      <a:pt x="1810607" y="1871377"/>
                    </a:cubicBezTo>
                    <a:cubicBezTo>
                      <a:pt x="1877854" y="1857661"/>
                      <a:pt x="1941100" y="1829086"/>
                      <a:pt x="1997964" y="1790605"/>
                    </a:cubicBezTo>
                    <a:cubicBezTo>
                      <a:pt x="2037302" y="1764030"/>
                      <a:pt x="2073497" y="1733264"/>
                      <a:pt x="2109883" y="1702784"/>
                    </a:cubicBezTo>
                    <a:cubicBezTo>
                      <a:pt x="2176367" y="1647063"/>
                      <a:pt x="2244852" y="1593151"/>
                      <a:pt x="2321433" y="1552384"/>
                    </a:cubicBezTo>
                    <a:cubicBezTo>
                      <a:pt x="2397157" y="1512094"/>
                      <a:pt x="2479548" y="1486281"/>
                      <a:pt x="2558891" y="1453420"/>
                    </a:cubicBezTo>
                    <a:cubicBezTo>
                      <a:pt x="2610898" y="1431798"/>
                      <a:pt x="2661571" y="1407033"/>
                      <a:pt x="2709767" y="1377887"/>
                    </a:cubicBezTo>
                    <a:cubicBezTo>
                      <a:pt x="2774252" y="1338929"/>
                      <a:pt x="2834069" y="1292447"/>
                      <a:pt x="2885408" y="1237393"/>
                    </a:cubicBezTo>
                    <a:cubicBezTo>
                      <a:pt x="2933605" y="1185767"/>
                      <a:pt x="2973324" y="1127093"/>
                      <a:pt x="3017711" y="1072229"/>
                    </a:cubicBezTo>
                    <a:cubicBezTo>
                      <a:pt x="3059811" y="1020223"/>
                      <a:pt x="3105912" y="971645"/>
                      <a:pt x="3150680" y="921830"/>
                    </a:cubicBezTo>
                    <a:cubicBezTo>
                      <a:pt x="3186113" y="882396"/>
                      <a:pt x="3220593" y="842010"/>
                      <a:pt x="3255169" y="801815"/>
                    </a:cubicBezTo>
                    <a:cubicBezTo>
                      <a:pt x="3284887" y="767239"/>
                      <a:pt x="3314605" y="732473"/>
                      <a:pt x="3339275" y="694182"/>
                    </a:cubicBezTo>
                    <a:cubicBezTo>
                      <a:pt x="3368707" y="648367"/>
                      <a:pt x="3390138" y="597980"/>
                      <a:pt x="3409188" y="546926"/>
                    </a:cubicBezTo>
                    <a:cubicBezTo>
                      <a:pt x="3433382" y="482156"/>
                      <a:pt x="3453384" y="415861"/>
                      <a:pt x="3464243" y="347663"/>
                    </a:cubicBezTo>
                    <a:cubicBezTo>
                      <a:pt x="3476244" y="272224"/>
                      <a:pt x="3661696" y="76295"/>
                      <a:pt x="3665411" y="0"/>
                    </a:cubicBezTo>
                  </a:path>
                </a:pathLst>
              </a:custGeom>
              <a:noFill/>
              <a:ln w="9525" cap="rnd">
                <a:solidFill>
                  <a:schemeClr val="accent2">
                    <a:alpha val="35000"/>
                  </a:schemeClr>
                </a:solidFill>
                <a:prstDash val="lgDash"/>
                <a:round/>
              </a:ln>
            </p:spPr>
            <p:txBody>
              <a:bodyPr rtlCol="0" anchor="ctr"/>
              <a:lstStyle/>
              <a:p>
                <a:endParaRPr lang="en-US"/>
              </a:p>
            </p:txBody>
          </p:sp>
          <p:sp>
            <p:nvSpPr>
              <p:cNvPr id="154" name="Freeform: Shape 112">
                <a:extLst>
                  <a:ext uri="{FF2B5EF4-FFF2-40B4-BE49-F238E27FC236}">
                    <a16:creationId xmlns:a16="http://schemas.microsoft.com/office/drawing/2014/main" id="{253755C4-9D54-4D38-856A-7D1D31BC46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90402" y="5229700"/>
                <a:ext cx="285940" cy="199072"/>
              </a:xfrm>
              <a:custGeom>
                <a:avLst/>
                <a:gdLst>
                  <a:gd name="connsiteX0" fmla="*/ 0 w 285940"/>
                  <a:gd name="connsiteY0" fmla="*/ 199073 h 199072"/>
                  <a:gd name="connsiteX1" fmla="*/ 285940 w 285940"/>
                  <a:gd name="connsiteY1" fmla="*/ 0 h 199072"/>
                </a:gdLst>
                <a:ahLst/>
                <a:cxnLst>
                  <a:cxn ang="0">
                    <a:pos x="connsiteX0" y="connsiteY0"/>
                  </a:cxn>
                  <a:cxn ang="0">
                    <a:pos x="connsiteX1" y="connsiteY1"/>
                  </a:cxn>
                </a:cxnLst>
                <a:rect l="l" t="t" r="r" b="b"/>
                <a:pathLst>
                  <a:path w="285940" h="199072">
                    <a:moveTo>
                      <a:pt x="0" y="199073"/>
                    </a:moveTo>
                    <a:cubicBezTo>
                      <a:pt x="0" y="199073"/>
                      <a:pt x="242125" y="39243"/>
                      <a:pt x="285940" y="0"/>
                    </a:cubicBezTo>
                  </a:path>
                </a:pathLst>
              </a:custGeom>
              <a:noFill/>
              <a:ln w="9525" cap="rnd">
                <a:solidFill>
                  <a:schemeClr val="accent2">
                    <a:alpha val="35000"/>
                  </a:schemeClr>
                </a:solidFill>
                <a:prstDash val="lgDash"/>
                <a:round/>
              </a:ln>
            </p:spPr>
            <p:txBody>
              <a:bodyPr rtlCol="0" anchor="ctr"/>
              <a:lstStyle/>
              <a:p>
                <a:endParaRPr lang="en-US"/>
              </a:p>
            </p:txBody>
          </p:sp>
          <p:sp>
            <p:nvSpPr>
              <p:cNvPr id="155" name="Freeform: Shape 113">
                <a:extLst>
                  <a:ext uri="{FF2B5EF4-FFF2-40B4-BE49-F238E27FC236}">
                    <a16:creationId xmlns:a16="http://schemas.microsoft.com/office/drawing/2014/main" id="{F2D176F7-5471-4C65-B496-F05544AF39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393114" y="5049773"/>
                <a:ext cx="655796" cy="381190"/>
              </a:xfrm>
              <a:custGeom>
                <a:avLst/>
                <a:gdLst>
                  <a:gd name="connsiteX0" fmla="*/ 0 w 655796"/>
                  <a:gd name="connsiteY0" fmla="*/ 381190 h 381190"/>
                  <a:gd name="connsiteX1" fmla="*/ 655796 w 655796"/>
                  <a:gd name="connsiteY1" fmla="*/ 0 h 381190"/>
                </a:gdLst>
                <a:ahLst/>
                <a:cxnLst>
                  <a:cxn ang="0">
                    <a:pos x="connsiteX0" y="connsiteY0"/>
                  </a:cxn>
                  <a:cxn ang="0">
                    <a:pos x="connsiteX1" y="connsiteY1"/>
                  </a:cxn>
                </a:cxnLst>
                <a:rect l="l" t="t" r="r" b="b"/>
                <a:pathLst>
                  <a:path w="655796" h="381190">
                    <a:moveTo>
                      <a:pt x="0" y="381190"/>
                    </a:moveTo>
                    <a:cubicBezTo>
                      <a:pt x="0" y="381190"/>
                      <a:pt x="461105" y="172117"/>
                      <a:pt x="655796" y="0"/>
                    </a:cubicBezTo>
                  </a:path>
                </a:pathLst>
              </a:custGeom>
              <a:noFill/>
              <a:ln w="9525" cap="rnd">
                <a:solidFill>
                  <a:schemeClr val="accent2">
                    <a:alpha val="35000"/>
                  </a:schemeClr>
                </a:solidFill>
                <a:prstDash val="lgDash"/>
                <a:round/>
              </a:ln>
            </p:spPr>
            <p:txBody>
              <a:bodyPr rtlCol="0" anchor="ctr"/>
              <a:lstStyle/>
              <a:p>
                <a:endParaRPr lang="en-US"/>
              </a:p>
            </p:txBody>
          </p:sp>
          <p:sp>
            <p:nvSpPr>
              <p:cNvPr id="156" name="Freeform: Shape 114">
                <a:extLst>
                  <a:ext uri="{FF2B5EF4-FFF2-40B4-BE49-F238E27FC236}">
                    <a16:creationId xmlns:a16="http://schemas.microsoft.com/office/drawing/2014/main" id="{E3541E62-142A-4078-8B35-723AF8B13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154072" y="3867816"/>
                <a:ext cx="2907315" cy="1544764"/>
              </a:xfrm>
              <a:custGeom>
                <a:avLst/>
                <a:gdLst>
                  <a:gd name="connsiteX0" fmla="*/ 0 w 2907315"/>
                  <a:gd name="connsiteY0" fmla="*/ 1544764 h 1544764"/>
                  <a:gd name="connsiteX1" fmla="*/ 201644 w 2907315"/>
                  <a:gd name="connsiteY1" fmla="*/ 1352550 h 1544764"/>
                  <a:gd name="connsiteX2" fmla="*/ 423196 w 2907315"/>
                  <a:gd name="connsiteY2" fmla="*/ 1196054 h 1544764"/>
                  <a:gd name="connsiteX3" fmla="*/ 782193 w 2907315"/>
                  <a:gd name="connsiteY3" fmla="*/ 1099947 h 1544764"/>
                  <a:gd name="connsiteX4" fmla="*/ 1052513 w 2907315"/>
                  <a:gd name="connsiteY4" fmla="*/ 1042321 h 1544764"/>
                  <a:gd name="connsiteX5" fmla="*/ 1311783 w 2907315"/>
                  <a:gd name="connsiteY5" fmla="*/ 1056037 h 1544764"/>
                  <a:gd name="connsiteX6" fmla="*/ 1484662 w 2907315"/>
                  <a:gd name="connsiteY6" fmla="*/ 1083469 h 1544764"/>
                  <a:gd name="connsiteX7" fmla="*/ 1788224 w 2907315"/>
                  <a:gd name="connsiteY7" fmla="*/ 1023080 h 1544764"/>
                  <a:gd name="connsiteX8" fmla="*/ 2269045 w 2907315"/>
                  <a:gd name="connsiteY8" fmla="*/ 734758 h 1544764"/>
                  <a:gd name="connsiteX9" fmla="*/ 2534984 w 2907315"/>
                  <a:gd name="connsiteY9" fmla="*/ 572738 h 1544764"/>
                  <a:gd name="connsiteX10" fmla="*/ 2907316 w 2907315"/>
                  <a:gd name="connsiteY10" fmla="*/ 0 h 154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07315" h="1544764">
                    <a:moveTo>
                      <a:pt x="0" y="1544764"/>
                    </a:moveTo>
                    <a:cubicBezTo>
                      <a:pt x="0" y="1544764"/>
                      <a:pt x="98012" y="1443990"/>
                      <a:pt x="201644" y="1352550"/>
                    </a:cubicBezTo>
                    <a:cubicBezTo>
                      <a:pt x="271272" y="1291209"/>
                      <a:pt x="343662" y="1234249"/>
                      <a:pt x="423196" y="1196054"/>
                    </a:cubicBezTo>
                    <a:cubicBezTo>
                      <a:pt x="537591" y="1141095"/>
                      <a:pt x="661226" y="1127189"/>
                      <a:pt x="782193" y="1099947"/>
                    </a:cubicBezTo>
                    <a:cubicBezTo>
                      <a:pt x="872300" y="1079659"/>
                      <a:pt x="961358" y="1051370"/>
                      <a:pt x="1052513" y="1042321"/>
                    </a:cubicBezTo>
                    <a:cubicBezTo>
                      <a:pt x="1139000" y="1033653"/>
                      <a:pt x="1225868" y="1040321"/>
                      <a:pt x="1311783" y="1056037"/>
                    </a:cubicBezTo>
                    <a:cubicBezTo>
                      <a:pt x="1369314" y="1066609"/>
                      <a:pt x="1426559" y="1079373"/>
                      <a:pt x="1484662" y="1083469"/>
                    </a:cubicBezTo>
                    <a:cubicBezTo>
                      <a:pt x="1587913" y="1090803"/>
                      <a:pt x="1690402" y="1064800"/>
                      <a:pt x="1788224" y="1023080"/>
                    </a:cubicBezTo>
                    <a:cubicBezTo>
                      <a:pt x="1956721" y="951262"/>
                      <a:pt x="2106549" y="825722"/>
                      <a:pt x="2269045" y="734758"/>
                    </a:cubicBezTo>
                    <a:cubicBezTo>
                      <a:pt x="2359438" y="684181"/>
                      <a:pt x="2452497" y="640556"/>
                      <a:pt x="2534984" y="572738"/>
                    </a:cubicBezTo>
                    <a:cubicBezTo>
                      <a:pt x="2673001" y="459391"/>
                      <a:pt x="2847023" y="191453"/>
                      <a:pt x="2907316" y="0"/>
                    </a:cubicBezTo>
                  </a:path>
                </a:pathLst>
              </a:custGeom>
              <a:noFill/>
              <a:ln w="9525" cap="rnd">
                <a:solidFill>
                  <a:schemeClr val="accent2">
                    <a:alpha val="35000"/>
                  </a:schemeClr>
                </a:solidFill>
                <a:prstDash val="lgDash"/>
                <a:round/>
              </a:ln>
            </p:spPr>
            <p:txBody>
              <a:bodyPr rtlCol="0" anchor="ctr"/>
              <a:lstStyle/>
              <a:p>
                <a:endParaRPr lang="en-US"/>
              </a:p>
            </p:txBody>
          </p:sp>
          <p:sp>
            <p:nvSpPr>
              <p:cNvPr id="157" name="Freeform: Shape 115">
                <a:extLst>
                  <a:ext uri="{FF2B5EF4-FFF2-40B4-BE49-F238E27FC236}">
                    <a16:creationId xmlns:a16="http://schemas.microsoft.com/office/drawing/2014/main" id="{B2037584-8C21-4B8F-9EC5-5F978F32ED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7946" y="3479100"/>
                <a:ext cx="3168300" cy="1952434"/>
              </a:xfrm>
              <a:custGeom>
                <a:avLst/>
                <a:gdLst>
                  <a:gd name="connsiteX0" fmla="*/ 0 w 3168300"/>
                  <a:gd name="connsiteY0" fmla="*/ 1952435 h 1952434"/>
                  <a:gd name="connsiteX1" fmla="*/ 202121 w 3168300"/>
                  <a:gd name="connsiteY1" fmla="*/ 1687068 h 1952434"/>
                  <a:gd name="connsiteX2" fmla="*/ 545116 w 3168300"/>
                  <a:gd name="connsiteY2" fmla="*/ 1450277 h 1952434"/>
                  <a:gd name="connsiteX3" fmla="*/ 906780 w 3168300"/>
                  <a:gd name="connsiteY3" fmla="*/ 1354455 h 1952434"/>
                  <a:gd name="connsiteX4" fmla="*/ 1332262 w 3168300"/>
                  <a:gd name="connsiteY4" fmla="*/ 1285304 h 1952434"/>
                  <a:gd name="connsiteX5" fmla="*/ 1691259 w 3168300"/>
                  <a:gd name="connsiteY5" fmla="*/ 1240060 h 1952434"/>
                  <a:gd name="connsiteX6" fmla="*/ 2010346 w 3168300"/>
                  <a:gd name="connsiteY6" fmla="*/ 1141667 h 1952434"/>
                  <a:gd name="connsiteX7" fmla="*/ 2393252 w 3168300"/>
                  <a:gd name="connsiteY7" fmla="*/ 1027271 h 1952434"/>
                  <a:gd name="connsiteX8" fmla="*/ 2582037 w 3168300"/>
                  <a:gd name="connsiteY8" fmla="*/ 958120 h 1952434"/>
                  <a:gd name="connsiteX9" fmla="*/ 2760155 w 3168300"/>
                  <a:gd name="connsiteY9" fmla="*/ 827723 h 1952434"/>
                  <a:gd name="connsiteX10" fmla="*/ 2914364 w 3168300"/>
                  <a:gd name="connsiteY10" fmla="*/ 567023 h 1952434"/>
                  <a:gd name="connsiteX11" fmla="*/ 3168301 w 3168300"/>
                  <a:gd name="connsiteY11" fmla="*/ 0 h 195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8300" h="1952434">
                    <a:moveTo>
                      <a:pt x="0" y="1952435"/>
                    </a:moveTo>
                    <a:cubicBezTo>
                      <a:pt x="0" y="1952435"/>
                      <a:pt x="91059" y="1796415"/>
                      <a:pt x="202121" y="1687068"/>
                    </a:cubicBezTo>
                    <a:cubicBezTo>
                      <a:pt x="301943" y="1588675"/>
                      <a:pt x="416528" y="1505617"/>
                      <a:pt x="545116" y="1450277"/>
                    </a:cubicBezTo>
                    <a:cubicBezTo>
                      <a:pt x="659987" y="1400747"/>
                      <a:pt x="783622" y="1377601"/>
                      <a:pt x="906780" y="1354455"/>
                    </a:cubicBezTo>
                    <a:cubicBezTo>
                      <a:pt x="1048036" y="1327976"/>
                      <a:pt x="1189482" y="1301972"/>
                      <a:pt x="1332262" y="1285304"/>
                    </a:cubicBezTo>
                    <a:cubicBezTo>
                      <a:pt x="1452182" y="1271302"/>
                      <a:pt x="1573340" y="1265873"/>
                      <a:pt x="1691259" y="1240060"/>
                    </a:cubicBezTo>
                    <a:cubicBezTo>
                      <a:pt x="1800035" y="1216247"/>
                      <a:pt x="1904619" y="1176718"/>
                      <a:pt x="2010346" y="1141667"/>
                    </a:cubicBezTo>
                    <a:cubicBezTo>
                      <a:pt x="2136743" y="1099661"/>
                      <a:pt x="2265902" y="1066229"/>
                      <a:pt x="2393252" y="1027271"/>
                    </a:cubicBezTo>
                    <a:cubicBezTo>
                      <a:pt x="2457450" y="1007650"/>
                      <a:pt x="2521744" y="987552"/>
                      <a:pt x="2582037" y="958120"/>
                    </a:cubicBezTo>
                    <a:cubicBezTo>
                      <a:pt x="2648807" y="925449"/>
                      <a:pt x="2710815" y="883349"/>
                      <a:pt x="2760155" y="827723"/>
                    </a:cubicBezTo>
                    <a:cubicBezTo>
                      <a:pt x="2827496" y="751904"/>
                      <a:pt x="2867978" y="657511"/>
                      <a:pt x="2914364" y="567023"/>
                    </a:cubicBezTo>
                    <a:cubicBezTo>
                      <a:pt x="2972753" y="453200"/>
                      <a:pt x="3119152" y="118015"/>
                      <a:pt x="3168301" y="0"/>
                    </a:cubicBezTo>
                  </a:path>
                </a:pathLst>
              </a:custGeom>
              <a:noFill/>
              <a:ln w="9525" cap="rnd">
                <a:solidFill>
                  <a:schemeClr val="accent2">
                    <a:alpha val="35000"/>
                  </a:schemeClr>
                </a:solidFill>
                <a:prstDash val="lgDash"/>
                <a:round/>
              </a:ln>
            </p:spPr>
            <p:txBody>
              <a:bodyPr rtlCol="0" anchor="ctr"/>
              <a:lstStyle/>
              <a:p>
                <a:endParaRPr lang="en-US"/>
              </a:p>
            </p:txBody>
          </p:sp>
          <p:sp>
            <p:nvSpPr>
              <p:cNvPr id="158" name="Freeform: Shape 116">
                <a:extLst>
                  <a:ext uri="{FF2B5EF4-FFF2-40B4-BE49-F238E27FC236}">
                    <a16:creationId xmlns:a16="http://schemas.microsoft.com/office/drawing/2014/main" id="{318287BF-F368-4F91-A36C-A729B478EF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04778" y="2976752"/>
                <a:ext cx="3356800" cy="2452020"/>
              </a:xfrm>
              <a:custGeom>
                <a:avLst/>
                <a:gdLst>
                  <a:gd name="connsiteX0" fmla="*/ 0 w 3356800"/>
                  <a:gd name="connsiteY0" fmla="*/ 2452021 h 2452020"/>
                  <a:gd name="connsiteX1" fmla="*/ 130874 w 3356800"/>
                  <a:gd name="connsiteY1" fmla="*/ 2247710 h 2452020"/>
                  <a:gd name="connsiteX2" fmla="*/ 437197 w 3356800"/>
                  <a:gd name="connsiteY2" fmla="*/ 1941195 h 2452020"/>
                  <a:gd name="connsiteX3" fmla="*/ 737140 w 3356800"/>
                  <a:gd name="connsiteY3" fmla="*/ 1736884 h 2452020"/>
                  <a:gd name="connsiteX4" fmla="*/ 1031843 w 3356800"/>
                  <a:gd name="connsiteY4" fmla="*/ 1685068 h 2452020"/>
                  <a:gd name="connsiteX5" fmla="*/ 1287304 w 3356800"/>
                  <a:gd name="connsiteY5" fmla="*/ 1655826 h 2452020"/>
                  <a:gd name="connsiteX6" fmla="*/ 1471994 w 3356800"/>
                  <a:gd name="connsiteY6" fmla="*/ 1634300 h 2452020"/>
                  <a:gd name="connsiteX7" fmla="*/ 1898237 w 3356800"/>
                  <a:gd name="connsiteY7" fmla="*/ 1512665 h 2452020"/>
                  <a:gd name="connsiteX8" fmla="*/ 2229136 w 3356800"/>
                  <a:gd name="connsiteY8" fmla="*/ 1355598 h 2452020"/>
                  <a:gd name="connsiteX9" fmla="*/ 2512314 w 3356800"/>
                  <a:gd name="connsiteY9" fmla="*/ 1238631 h 2452020"/>
                  <a:gd name="connsiteX10" fmla="*/ 2758535 w 3356800"/>
                  <a:gd name="connsiteY10" fmla="*/ 1096994 h 2452020"/>
                  <a:gd name="connsiteX11" fmla="*/ 2935510 w 3356800"/>
                  <a:gd name="connsiteY11" fmla="*/ 919925 h 2452020"/>
                  <a:gd name="connsiteX12" fmla="*/ 3081719 w 3356800"/>
                  <a:gd name="connsiteY12" fmla="*/ 687419 h 2452020"/>
                  <a:gd name="connsiteX13" fmla="*/ 3356800 w 3356800"/>
                  <a:gd name="connsiteY13" fmla="*/ 0 h 24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56800" h="2452020">
                    <a:moveTo>
                      <a:pt x="0" y="2452021"/>
                    </a:moveTo>
                    <a:cubicBezTo>
                      <a:pt x="0" y="2452021"/>
                      <a:pt x="57150" y="2344198"/>
                      <a:pt x="130874" y="2247710"/>
                    </a:cubicBezTo>
                    <a:cubicBezTo>
                      <a:pt x="218694" y="2132648"/>
                      <a:pt x="328136" y="2036635"/>
                      <a:pt x="437197" y="1941195"/>
                    </a:cubicBezTo>
                    <a:cubicBezTo>
                      <a:pt x="529304" y="1860709"/>
                      <a:pt x="623030" y="1779556"/>
                      <a:pt x="737140" y="1736884"/>
                    </a:cubicBezTo>
                    <a:cubicBezTo>
                      <a:pt x="830866" y="1701736"/>
                      <a:pt x="932021" y="1695450"/>
                      <a:pt x="1031843" y="1685068"/>
                    </a:cubicBezTo>
                    <a:cubicBezTo>
                      <a:pt x="1117092" y="1676210"/>
                      <a:pt x="1202055" y="1665160"/>
                      <a:pt x="1287304" y="1655826"/>
                    </a:cubicBezTo>
                    <a:cubicBezTo>
                      <a:pt x="1348931" y="1649063"/>
                      <a:pt x="1410653" y="1643539"/>
                      <a:pt x="1471994" y="1634300"/>
                    </a:cubicBezTo>
                    <a:cubicBezTo>
                      <a:pt x="1618679" y="1612011"/>
                      <a:pt x="1761935" y="1571149"/>
                      <a:pt x="1898237" y="1512665"/>
                    </a:cubicBezTo>
                    <a:cubicBezTo>
                      <a:pt x="2010442" y="1464564"/>
                      <a:pt x="2117503" y="1405128"/>
                      <a:pt x="2229136" y="1355598"/>
                    </a:cubicBezTo>
                    <a:cubicBezTo>
                      <a:pt x="2322481" y="1314164"/>
                      <a:pt x="2418969" y="1280160"/>
                      <a:pt x="2512314" y="1238631"/>
                    </a:cubicBezTo>
                    <a:cubicBezTo>
                      <a:pt x="2599087" y="1199960"/>
                      <a:pt x="2683193" y="1154811"/>
                      <a:pt x="2758535" y="1096994"/>
                    </a:cubicBezTo>
                    <a:cubicBezTo>
                      <a:pt x="2825020" y="1046035"/>
                      <a:pt x="2883789" y="985837"/>
                      <a:pt x="2935510" y="919925"/>
                    </a:cubicBezTo>
                    <a:cubicBezTo>
                      <a:pt x="2992184" y="847725"/>
                      <a:pt x="3039904" y="769144"/>
                      <a:pt x="3081719" y="687419"/>
                    </a:cubicBezTo>
                    <a:cubicBezTo>
                      <a:pt x="3138297" y="576739"/>
                      <a:pt x="3314129" y="116776"/>
                      <a:pt x="3356800" y="0"/>
                    </a:cubicBezTo>
                  </a:path>
                </a:pathLst>
              </a:custGeom>
              <a:noFill/>
              <a:ln w="9525" cap="rnd">
                <a:solidFill>
                  <a:schemeClr val="accent2">
                    <a:alpha val="35000"/>
                  </a:schemeClr>
                </a:solidFill>
                <a:prstDash val="lgDash"/>
                <a:round/>
              </a:ln>
            </p:spPr>
            <p:txBody>
              <a:bodyPr rtlCol="0" anchor="ctr"/>
              <a:lstStyle/>
              <a:p>
                <a:endParaRPr lang="en-US"/>
              </a:p>
            </p:txBody>
          </p:sp>
        </p:grpSp>
        <p:sp>
          <p:nvSpPr>
            <p:cNvPr id="110" name="Freeform: Shape 109">
              <a:extLst>
                <a:ext uri="{FF2B5EF4-FFF2-40B4-BE49-F238E27FC236}">
                  <a16:creationId xmlns:a16="http://schemas.microsoft.com/office/drawing/2014/main" id="{A54A80ED-1507-4424-AE0D-E8B52DAC01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80400" y="5197178"/>
              <a:ext cx="4211600" cy="1660822"/>
            </a:xfrm>
            <a:custGeom>
              <a:avLst/>
              <a:gdLst>
                <a:gd name="connsiteX0" fmla="*/ 4211600 w 4211600"/>
                <a:gd name="connsiteY0" fmla="*/ 0 h 1660822"/>
                <a:gd name="connsiteX1" fmla="*/ 4211600 w 4211600"/>
                <a:gd name="connsiteY1" fmla="*/ 58430 h 1660822"/>
                <a:gd name="connsiteX2" fmla="*/ 4136524 w 4211600"/>
                <a:gd name="connsiteY2" fmla="*/ 208808 h 1660822"/>
                <a:gd name="connsiteX3" fmla="*/ 3973354 w 4211600"/>
                <a:gd name="connsiteY3" fmla="*/ 437313 h 1660822"/>
                <a:gd name="connsiteX4" fmla="*/ 3884746 w 4211600"/>
                <a:gd name="connsiteY4" fmla="*/ 553613 h 1660822"/>
                <a:gd name="connsiteX5" fmla="*/ 3849435 w 4211600"/>
                <a:gd name="connsiteY5" fmla="*/ 603143 h 1660822"/>
                <a:gd name="connsiteX6" fmla="*/ 3661849 w 4211600"/>
                <a:gd name="connsiteY6" fmla="*/ 819075 h 1660822"/>
                <a:gd name="connsiteX7" fmla="*/ 3402589 w 4211600"/>
                <a:gd name="connsiteY7" fmla="*/ 952996 h 1660822"/>
                <a:gd name="connsiteX8" fmla="*/ 3130202 w 4211600"/>
                <a:gd name="connsiteY8" fmla="*/ 1023386 h 1660822"/>
                <a:gd name="connsiteX9" fmla="*/ 2914657 w 4211600"/>
                <a:gd name="connsiteY9" fmla="*/ 1068058 h 1660822"/>
                <a:gd name="connsiteX10" fmla="*/ 2582149 w 4211600"/>
                <a:gd name="connsiteY10" fmla="*/ 1138924 h 1660822"/>
                <a:gd name="connsiteX11" fmla="*/ 2483958 w 4211600"/>
                <a:gd name="connsiteY11" fmla="*/ 1162356 h 1660822"/>
                <a:gd name="connsiteX12" fmla="*/ 2123750 w 4211600"/>
                <a:gd name="connsiteY12" fmla="*/ 1238651 h 1660822"/>
                <a:gd name="connsiteX13" fmla="*/ 1761444 w 4211600"/>
                <a:gd name="connsiteY13" fmla="*/ 1273417 h 1660822"/>
                <a:gd name="connsiteX14" fmla="*/ 1608382 w 4211600"/>
                <a:gd name="connsiteY14" fmla="*/ 1284466 h 1660822"/>
                <a:gd name="connsiteX15" fmla="*/ 999942 w 4211600"/>
                <a:gd name="connsiteY15" fmla="*/ 1354284 h 1660822"/>
                <a:gd name="connsiteX16" fmla="*/ 484705 w 4211600"/>
                <a:gd name="connsiteY16" fmla="*/ 1450487 h 1660822"/>
                <a:gd name="connsiteX17" fmla="*/ 113310 w 4211600"/>
                <a:gd name="connsiteY17" fmla="*/ 1613700 h 1660822"/>
                <a:gd name="connsiteX18" fmla="*/ 39668 w 4211600"/>
                <a:gd name="connsiteY18" fmla="*/ 1660822 h 1660822"/>
                <a:gd name="connsiteX19" fmla="*/ 0 w 4211600"/>
                <a:gd name="connsiteY19" fmla="*/ 1660822 h 1660822"/>
                <a:gd name="connsiteX20" fmla="*/ 96701 w 4211600"/>
                <a:gd name="connsiteY20" fmla="*/ 1598934 h 1660822"/>
                <a:gd name="connsiteX21" fmla="*/ 474335 w 4211600"/>
                <a:gd name="connsiteY21" fmla="*/ 1433056 h 1660822"/>
                <a:gd name="connsiteX22" fmla="*/ 994299 w 4211600"/>
                <a:gd name="connsiteY22" fmla="*/ 1335806 h 1660822"/>
                <a:gd name="connsiteX23" fmla="*/ 1605231 w 4211600"/>
                <a:gd name="connsiteY23" fmla="*/ 1265702 h 1660822"/>
                <a:gd name="connsiteX24" fmla="*/ 1758819 w 4211600"/>
                <a:gd name="connsiteY24" fmla="*/ 1254558 h 1660822"/>
                <a:gd name="connsiteX25" fmla="*/ 2118106 w 4211600"/>
                <a:gd name="connsiteY25" fmla="*/ 1220077 h 1660822"/>
                <a:gd name="connsiteX26" fmla="*/ 2475557 w 4211600"/>
                <a:gd name="connsiteY26" fmla="*/ 1144353 h 1660822"/>
                <a:gd name="connsiteX27" fmla="*/ 2573878 w 4211600"/>
                <a:gd name="connsiteY27" fmla="*/ 1120827 h 1660822"/>
                <a:gd name="connsiteX28" fmla="*/ 2907437 w 4211600"/>
                <a:gd name="connsiteY28" fmla="*/ 1049675 h 1660822"/>
                <a:gd name="connsiteX29" fmla="*/ 3122589 w 4211600"/>
                <a:gd name="connsiteY29" fmla="*/ 1005098 h 1660822"/>
                <a:gd name="connsiteX30" fmla="*/ 3391169 w 4211600"/>
                <a:gd name="connsiteY30" fmla="*/ 935756 h 1660822"/>
                <a:gd name="connsiteX31" fmla="*/ 3642290 w 4211600"/>
                <a:gd name="connsiteY31" fmla="*/ 806216 h 1660822"/>
                <a:gd name="connsiteX32" fmla="*/ 3825937 w 4211600"/>
                <a:gd name="connsiteY32" fmla="*/ 594475 h 1660822"/>
                <a:gd name="connsiteX33" fmla="*/ 3861381 w 4211600"/>
                <a:gd name="connsiteY33" fmla="*/ 544755 h 1660822"/>
                <a:gd name="connsiteX34" fmla="*/ 3950381 w 4211600"/>
                <a:gd name="connsiteY34" fmla="*/ 427978 h 1660822"/>
                <a:gd name="connsiteX35" fmla="*/ 4112370 w 4211600"/>
                <a:gd name="connsiteY35" fmla="*/ 201378 h 1660822"/>
                <a:gd name="connsiteX36" fmla="*/ 4195989 w 4211600"/>
                <a:gd name="connsiteY36" fmla="*/ 33834 h 166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11600" h="1660822">
                  <a:moveTo>
                    <a:pt x="4211600" y="0"/>
                  </a:moveTo>
                  <a:lnTo>
                    <a:pt x="4211600" y="58430"/>
                  </a:lnTo>
                  <a:lnTo>
                    <a:pt x="4136524" y="208808"/>
                  </a:lnTo>
                  <a:cubicBezTo>
                    <a:pt x="4089791" y="287770"/>
                    <a:pt x="4030588" y="363780"/>
                    <a:pt x="3973354" y="437313"/>
                  </a:cubicBezTo>
                  <a:cubicBezTo>
                    <a:pt x="3943819" y="475222"/>
                    <a:pt x="3913231" y="514465"/>
                    <a:pt x="3884746" y="553613"/>
                  </a:cubicBezTo>
                  <a:cubicBezTo>
                    <a:pt x="3872801" y="569996"/>
                    <a:pt x="3861119" y="586569"/>
                    <a:pt x="3849435" y="603143"/>
                  </a:cubicBezTo>
                  <a:cubicBezTo>
                    <a:pt x="3796665" y="678009"/>
                    <a:pt x="3742187" y="755352"/>
                    <a:pt x="3661849" y="819075"/>
                  </a:cubicBezTo>
                  <a:cubicBezTo>
                    <a:pt x="3596214" y="871176"/>
                    <a:pt x="3509050" y="916230"/>
                    <a:pt x="3402589" y="952996"/>
                  </a:cubicBezTo>
                  <a:cubicBezTo>
                    <a:pt x="3312406" y="984048"/>
                    <a:pt x="3215660" y="1005003"/>
                    <a:pt x="3130202" y="1023386"/>
                  </a:cubicBezTo>
                  <a:cubicBezTo>
                    <a:pt x="3058529" y="1038816"/>
                    <a:pt x="2985412" y="1053675"/>
                    <a:pt x="2914657" y="1068058"/>
                  </a:cubicBezTo>
                  <a:cubicBezTo>
                    <a:pt x="2805176" y="1090251"/>
                    <a:pt x="2692021" y="1113207"/>
                    <a:pt x="2582149" y="1138924"/>
                  </a:cubicBezTo>
                  <a:cubicBezTo>
                    <a:pt x="2549330" y="1146639"/>
                    <a:pt x="2516644" y="1154450"/>
                    <a:pt x="2483958" y="1162356"/>
                  </a:cubicBezTo>
                  <a:cubicBezTo>
                    <a:pt x="2367257" y="1190550"/>
                    <a:pt x="2246621" y="1219601"/>
                    <a:pt x="2123750" y="1238651"/>
                  </a:cubicBezTo>
                  <a:cubicBezTo>
                    <a:pt x="2004294" y="1257129"/>
                    <a:pt x="1880769" y="1265416"/>
                    <a:pt x="1761444" y="1273417"/>
                  </a:cubicBezTo>
                  <a:cubicBezTo>
                    <a:pt x="1711167" y="1276751"/>
                    <a:pt x="1659184" y="1280275"/>
                    <a:pt x="1608382" y="1284466"/>
                  </a:cubicBezTo>
                  <a:cubicBezTo>
                    <a:pt x="1408589" y="1300944"/>
                    <a:pt x="1214570" y="1325805"/>
                    <a:pt x="999942" y="1354284"/>
                  </a:cubicBezTo>
                  <a:cubicBezTo>
                    <a:pt x="826403" y="1377240"/>
                    <a:pt x="647744" y="1400957"/>
                    <a:pt x="484705" y="1450487"/>
                  </a:cubicBezTo>
                  <a:cubicBezTo>
                    <a:pt x="355831" y="1489635"/>
                    <a:pt x="231387" y="1544374"/>
                    <a:pt x="113310" y="1613700"/>
                  </a:cubicBezTo>
                  <a:lnTo>
                    <a:pt x="39668" y="1660822"/>
                  </a:lnTo>
                  <a:lnTo>
                    <a:pt x="0" y="1660822"/>
                  </a:lnTo>
                  <a:lnTo>
                    <a:pt x="96701" y="1598934"/>
                  </a:lnTo>
                  <a:cubicBezTo>
                    <a:pt x="216635" y="1528533"/>
                    <a:pt x="343196" y="1472919"/>
                    <a:pt x="474335" y="1433056"/>
                  </a:cubicBezTo>
                  <a:cubicBezTo>
                    <a:pt x="639999" y="1382669"/>
                    <a:pt x="820102" y="1358856"/>
                    <a:pt x="994299" y="1335806"/>
                  </a:cubicBezTo>
                  <a:cubicBezTo>
                    <a:pt x="1210239" y="1307231"/>
                    <a:pt x="1404650" y="1282275"/>
                    <a:pt x="1605231" y="1265702"/>
                  </a:cubicBezTo>
                  <a:cubicBezTo>
                    <a:pt x="1656428" y="1261511"/>
                    <a:pt x="1708411" y="1257987"/>
                    <a:pt x="1758819" y="1254558"/>
                  </a:cubicBezTo>
                  <a:cubicBezTo>
                    <a:pt x="1877487" y="1246557"/>
                    <a:pt x="2000094" y="1238365"/>
                    <a:pt x="2118106" y="1220077"/>
                  </a:cubicBezTo>
                  <a:cubicBezTo>
                    <a:pt x="2239531" y="1201313"/>
                    <a:pt x="2359513" y="1172357"/>
                    <a:pt x="2475557" y="1144353"/>
                  </a:cubicBezTo>
                  <a:cubicBezTo>
                    <a:pt x="2508243" y="1136448"/>
                    <a:pt x="2541060" y="1128542"/>
                    <a:pt x="2573878" y="1120827"/>
                  </a:cubicBezTo>
                  <a:cubicBezTo>
                    <a:pt x="2684276" y="1094919"/>
                    <a:pt x="2797694" y="1071963"/>
                    <a:pt x="2907437" y="1049675"/>
                  </a:cubicBezTo>
                  <a:cubicBezTo>
                    <a:pt x="2978061" y="1035387"/>
                    <a:pt x="3051178" y="1020528"/>
                    <a:pt x="3122589" y="1005098"/>
                  </a:cubicBezTo>
                  <a:cubicBezTo>
                    <a:pt x="3206997" y="986810"/>
                    <a:pt x="3302823" y="966141"/>
                    <a:pt x="3391169" y="935756"/>
                  </a:cubicBezTo>
                  <a:cubicBezTo>
                    <a:pt x="3494479" y="900132"/>
                    <a:pt x="3578886" y="856508"/>
                    <a:pt x="3642290" y="806216"/>
                  </a:cubicBezTo>
                  <a:cubicBezTo>
                    <a:pt x="3720133" y="744303"/>
                    <a:pt x="3773953" y="668103"/>
                    <a:pt x="3825937" y="594475"/>
                  </a:cubicBezTo>
                  <a:cubicBezTo>
                    <a:pt x="3837621" y="577902"/>
                    <a:pt x="3849435" y="561233"/>
                    <a:pt x="3861381" y="544755"/>
                  </a:cubicBezTo>
                  <a:cubicBezTo>
                    <a:pt x="3889997" y="505416"/>
                    <a:pt x="3920715" y="465983"/>
                    <a:pt x="3950381" y="427978"/>
                  </a:cubicBezTo>
                  <a:cubicBezTo>
                    <a:pt x="4007353" y="354921"/>
                    <a:pt x="4066163" y="279388"/>
                    <a:pt x="4112370" y="201378"/>
                  </a:cubicBezTo>
                  <a:cubicBezTo>
                    <a:pt x="4144662" y="146800"/>
                    <a:pt x="4170785" y="89364"/>
                    <a:pt x="4195989" y="338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799635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700"/>
                                        <p:tgtEl>
                                          <p:spTgt spid="5"/>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6E98061-AB7E-C648-A528-74FA6C2A4803}"/>
              </a:ext>
            </a:extLst>
          </p:cNvPr>
          <p:cNvSpPr>
            <a:spLocks noGrp="1"/>
          </p:cNvSpPr>
          <p:nvPr>
            <p:ph type="title"/>
          </p:nvPr>
        </p:nvSpPr>
        <p:spPr/>
        <p:txBody>
          <a:bodyPr/>
          <a:lstStyle/>
          <a:p>
            <a:r>
              <a:rPr lang="cs-CZ" dirty="0"/>
              <a:t>Obsah prezentace</a:t>
            </a:r>
          </a:p>
        </p:txBody>
      </p:sp>
      <p:graphicFrame>
        <p:nvGraphicFramePr>
          <p:cNvPr id="55" name="Zástupný obsah 2">
            <a:extLst>
              <a:ext uri="{FF2B5EF4-FFF2-40B4-BE49-F238E27FC236}">
                <a16:creationId xmlns:a16="http://schemas.microsoft.com/office/drawing/2014/main" id="{8726B40F-A180-4F47-AE98-25E4B362B21F}"/>
              </a:ext>
            </a:extLst>
          </p:cNvPr>
          <p:cNvGraphicFramePr>
            <a:graphicFrameLocks noGrp="1"/>
          </p:cNvGraphicFramePr>
          <p:nvPr>
            <p:ph idx="1"/>
            <p:extLst>
              <p:ext uri="{D42A27DB-BD31-4B8C-83A1-F6EECF244321}">
                <p14:modId xmlns:p14="http://schemas.microsoft.com/office/powerpoint/2010/main" val="270382513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120999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C25ECAB-350F-8542-9845-BF65D1089929}"/>
              </a:ext>
            </a:extLst>
          </p:cNvPr>
          <p:cNvSpPr>
            <a:spLocks noGrp="1"/>
          </p:cNvSpPr>
          <p:nvPr>
            <p:ph type="title"/>
          </p:nvPr>
        </p:nvSpPr>
        <p:spPr/>
        <p:txBody>
          <a:bodyPr/>
          <a:lstStyle/>
          <a:p>
            <a:r>
              <a:rPr lang="cs-CZ" dirty="0"/>
              <a:t>Co jsou to sociální sítě?</a:t>
            </a:r>
          </a:p>
        </p:txBody>
      </p:sp>
      <p:graphicFrame>
        <p:nvGraphicFramePr>
          <p:cNvPr id="34" name="Zástupný obsah 2">
            <a:extLst>
              <a:ext uri="{FF2B5EF4-FFF2-40B4-BE49-F238E27FC236}">
                <a16:creationId xmlns:a16="http://schemas.microsoft.com/office/drawing/2014/main" id="{5CE99D0B-E50F-41A9-A71C-A7D01F8FC75E}"/>
              </a:ext>
            </a:extLst>
          </p:cNvPr>
          <p:cNvGraphicFramePr>
            <a:graphicFrameLocks noGrp="1"/>
          </p:cNvGraphicFramePr>
          <p:nvPr>
            <p:ph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77889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A4195C1-9370-4749-BD39-15874C0D7E58}"/>
              </a:ext>
            </a:extLst>
          </p:cNvPr>
          <p:cNvSpPr>
            <a:spLocks noGrp="1"/>
          </p:cNvSpPr>
          <p:nvPr>
            <p:ph type="title"/>
          </p:nvPr>
        </p:nvSpPr>
        <p:spPr/>
        <p:txBody>
          <a:bodyPr>
            <a:normAutofit fontScale="90000"/>
          </a:bodyPr>
          <a:lstStyle/>
          <a:p>
            <a:r>
              <a:rPr lang="cs-CZ" dirty="0"/>
              <a:t>Nejznámější / nejpoužívanější sociální sítě.</a:t>
            </a:r>
          </a:p>
        </p:txBody>
      </p:sp>
      <p:sp>
        <p:nvSpPr>
          <p:cNvPr id="3" name="Zástupný obsah 2">
            <a:extLst>
              <a:ext uri="{FF2B5EF4-FFF2-40B4-BE49-F238E27FC236}">
                <a16:creationId xmlns:a16="http://schemas.microsoft.com/office/drawing/2014/main" id="{FD1EB88E-6175-7748-9CE6-203263A34C81}"/>
              </a:ext>
            </a:extLst>
          </p:cNvPr>
          <p:cNvSpPr>
            <a:spLocks noGrp="1"/>
          </p:cNvSpPr>
          <p:nvPr>
            <p:ph idx="1"/>
          </p:nvPr>
        </p:nvSpPr>
        <p:spPr/>
        <p:txBody>
          <a:bodyPr/>
          <a:lstStyle/>
          <a:p>
            <a:r>
              <a:rPr lang="cs-CZ" dirty="0" err="1"/>
              <a:t>Facebook</a:t>
            </a:r>
            <a:endParaRPr lang="cs-CZ" dirty="0"/>
          </a:p>
          <a:p>
            <a:pPr lvl="1"/>
            <a:r>
              <a:rPr lang="cs-CZ" dirty="0"/>
              <a:t>Více než 2 miliardy uživatelů.</a:t>
            </a:r>
          </a:p>
          <a:p>
            <a:pPr lvl="1"/>
            <a:r>
              <a:rPr lang="cs-CZ" dirty="0"/>
              <a:t>Sdílení fotografií, myšlenek.</a:t>
            </a:r>
          </a:p>
          <a:p>
            <a:pPr lvl="1"/>
            <a:r>
              <a:rPr lang="cs-CZ" dirty="0"/>
              <a:t>Tvorba zájmových skupin.</a:t>
            </a:r>
          </a:p>
          <a:p>
            <a:endParaRPr lang="cs-CZ" dirty="0"/>
          </a:p>
        </p:txBody>
      </p:sp>
    </p:spTree>
    <p:extLst>
      <p:ext uri="{BB962C8B-B14F-4D97-AF65-F5344CB8AC3E}">
        <p14:creationId xmlns:p14="http://schemas.microsoft.com/office/powerpoint/2010/main" val="347847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A4195C1-9370-4749-BD39-15874C0D7E58}"/>
              </a:ext>
            </a:extLst>
          </p:cNvPr>
          <p:cNvSpPr>
            <a:spLocks noGrp="1"/>
          </p:cNvSpPr>
          <p:nvPr>
            <p:ph type="title"/>
          </p:nvPr>
        </p:nvSpPr>
        <p:spPr/>
        <p:txBody>
          <a:bodyPr>
            <a:normAutofit fontScale="90000"/>
          </a:bodyPr>
          <a:lstStyle/>
          <a:p>
            <a:r>
              <a:rPr lang="cs-CZ" dirty="0"/>
              <a:t>Nejznámější / nejpoužívanější sociální sítě.</a:t>
            </a:r>
          </a:p>
        </p:txBody>
      </p:sp>
      <p:sp>
        <p:nvSpPr>
          <p:cNvPr id="3" name="Zástupný obsah 2">
            <a:extLst>
              <a:ext uri="{FF2B5EF4-FFF2-40B4-BE49-F238E27FC236}">
                <a16:creationId xmlns:a16="http://schemas.microsoft.com/office/drawing/2014/main" id="{FD1EB88E-6175-7748-9CE6-203263A34C81}"/>
              </a:ext>
            </a:extLst>
          </p:cNvPr>
          <p:cNvSpPr>
            <a:spLocks noGrp="1"/>
          </p:cNvSpPr>
          <p:nvPr>
            <p:ph idx="1"/>
          </p:nvPr>
        </p:nvSpPr>
        <p:spPr/>
        <p:txBody>
          <a:bodyPr/>
          <a:lstStyle/>
          <a:p>
            <a:r>
              <a:rPr lang="cs-CZ" dirty="0" err="1"/>
              <a:t>Instagram</a:t>
            </a:r>
            <a:endParaRPr lang="cs-CZ" dirty="0"/>
          </a:p>
          <a:p>
            <a:pPr lvl="1"/>
            <a:r>
              <a:rPr lang="cs-CZ" dirty="0"/>
              <a:t>V ČR téměř 3 miliony uživatelů.</a:t>
            </a:r>
          </a:p>
          <a:p>
            <a:pPr lvl="1"/>
            <a:r>
              <a:rPr lang="cs-CZ" dirty="0"/>
              <a:t>Zaměření aplikace primárně na fotografie.</a:t>
            </a:r>
          </a:p>
          <a:p>
            <a:pPr lvl="1"/>
            <a:r>
              <a:rPr lang="cs-CZ" dirty="0" err="1"/>
              <a:t>Stories</a:t>
            </a:r>
            <a:r>
              <a:rPr lang="cs-CZ" dirty="0"/>
              <a:t>.</a:t>
            </a:r>
          </a:p>
          <a:p>
            <a:pPr lvl="1"/>
            <a:endParaRPr lang="cs-CZ" dirty="0"/>
          </a:p>
          <a:p>
            <a:pPr lvl="1"/>
            <a:endParaRPr lang="cs-CZ" dirty="0"/>
          </a:p>
          <a:p>
            <a:endParaRPr lang="cs-CZ" dirty="0"/>
          </a:p>
        </p:txBody>
      </p:sp>
    </p:spTree>
    <p:extLst>
      <p:ext uri="{BB962C8B-B14F-4D97-AF65-F5344CB8AC3E}">
        <p14:creationId xmlns:p14="http://schemas.microsoft.com/office/powerpoint/2010/main" val="5084761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A4195C1-9370-4749-BD39-15874C0D7E58}"/>
              </a:ext>
            </a:extLst>
          </p:cNvPr>
          <p:cNvSpPr>
            <a:spLocks noGrp="1"/>
          </p:cNvSpPr>
          <p:nvPr>
            <p:ph type="title"/>
          </p:nvPr>
        </p:nvSpPr>
        <p:spPr/>
        <p:txBody>
          <a:bodyPr>
            <a:normAutofit fontScale="90000"/>
          </a:bodyPr>
          <a:lstStyle/>
          <a:p>
            <a:r>
              <a:rPr lang="cs-CZ" dirty="0"/>
              <a:t>Nejznámější / nejpoužívanější sociální sítě.</a:t>
            </a:r>
          </a:p>
        </p:txBody>
      </p:sp>
      <p:sp>
        <p:nvSpPr>
          <p:cNvPr id="3" name="Zástupný obsah 2">
            <a:extLst>
              <a:ext uri="{FF2B5EF4-FFF2-40B4-BE49-F238E27FC236}">
                <a16:creationId xmlns:a16="http://schemas.microsoft.com/office/drawing/2014/main" id="{FD1EB88E-6175-7748-9CE6-203263A34C81}"/>
              </a:ext>
            </a:extLst>
          </p:cNvPr>
          <p:cNvSpPr>
            <a:spLocks noGrp="1"/>
          </p:cNvSpPr>
          <p:nvPr>
            <p:ph idx="1"/>
          </p:nvPr>
        </p:nvSpPr>
        <p:spPr/>
        <p:txBody>
          <a:bodyPr/>
          <a:lstStyle/>
          <a:p>
            <a:r>
              <a:rPr lang="cs-CZ" dirty="0" err="1"/>
              <a:t>Twitter</a:t>
            </a:r>
            <a:endParaRPr lang="cs-CZ" dirty="0"/>
          </a:p>
          <a:p>
            <a:pPr lvl="1"/>
            <a:r>
              <a:rPr lang="cs-CZ" dirty="0"/>
              <a:t>Rychlé sdílení krátkých zpráv.</a:t>
            </a:r>
          </a:p>
          <a:p>
            <a:r>
              <a:rPr lang="cs-CZ" dirty="0" err="1"/>
              <a:t>Snapchat</a:t>
            </a:r>
            <a:endParaRPr lang="cs-CZ" dirty="0"/>
          </a:p>
          <a:p>
            <a:pPr lvl="1"/>
            <a:r>
              <a:rPr lang="cs-CZ" dirty="0"/>
              <a:t>Zasílání fotografií či videí, které po shlédnutí zmizí.</a:t>
            </a:r>
          </a:p>
          <a:p>
            <a:r>
              <a:rPr lang="cs-CZ" dirty="0" err="1"/>
              <a:t>TikTok</a:t>
            </a:r>
            <a:endParaRPr lang="cs-CZ" dirty="0"/>
          </a:p>
          <a:p>
            <a:pPr lvl="1"/>
            <a:r>
              <a:rPr lang="cs-CZ" dirty="0"/>
              <a:t>Nahrávání a sdílení videí.</a:t>
            </a:r>
          </a:p>
          <a:p>
            <a:endParaRPr lang="cs-CZ" dirty="0"/>
          </a:p>
        </p:txBody>
      </p:sp>
    </p:spTree>
    <p:extLst>
      <p:ext uri="{BB962C8B-B14F-4D97-AF65-F5344CB8AC3E}">
        <p14:creationId xmlns:p14="http://schemas.microsoft.com/office/powerpoint/2010/main" val="30635249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EFD1620-4C94-CB4F-841E-94A41CDC2C03}"/>
              </a:ext>
            </a:extLst>
          </p:cNvPr>
          <p:cNvSpPr>
            <a:spLocks noGrp="1"/>
          </p:cNvSpPr>
          <p:nvPr>
            <p:ph type="title"/>
          </p:nvPr>
        </p:nvSpPr>
        <p:spPr>
          <a:xfrm>
            <a:off x="7124135" y="2156348"/>
            <a:ext cx="3971495" cy="1866748"/>
          </a:xfrm>
        </p:spPr>
        <p:txBody>
          <a:bodyPr vert="horz" lIns="91440" tIns="45720" rIns="91440" bIns="45720" rtlCol="0" anchor="b">
            <a:normAutofit/>
          </a:bodyPr>
          <a:lstStyle/>
          <a:p>
            <a:pPr algn="ctr"/>
            <a:r>
              <a:rPr lang="en-US" sz="5800">
                <a:solidFill>
                  <a:srgbClr val="FFFFFF"/>
                </a:solidFill>
              </a:rPr>
              <a:t>Nastavení soukromí</a:t>
            </a:r>
          </a:p>
        </p:txBody>
      </p:sp>
      <p:sp>
        <p:nvSpPr>
          <p:cNvPr id="4" name="Zástupný symbol pro číslo snímku 3">
            <a:extLst>
              <a:ext uri="{FF2B5EF4-FFF2-40B4-BE49-F238E27FC236}">
                <a16:creationId xmlns:a16="http://schemas.microsoft.com/office/drawing/2014/main" id="{886B25EB-0E22-A24A-87A8-928C7BCE6E1F}"/>
              </a:ext>
            </a:extLst>
          </p:cNvPr>
          <p:cNvSpPr>
            <a:spLocks noGrp="1"/>
          </p:cNvSpPr>
          <p:nvPr>
            <p:ph type="sldNum" sz="quarter" idx="12"/>
          </p:nvPr>
        </p:nvSpPr>
        <p:spPr>
          <a:xfrm>
            <a:off x="10563367" y="6356350"/>
            <a:ext cx="989750" cy="365125"/>
          </a:xfrm>
        </p:spPr>
        <p:txBody>
          <a:bodyPr vert="horz" lIns="91440" tIns="45720" rIns="91440" bIns="45720" rtlCol="0" anchor="ctr">
            <a:normAutofit/>
          </a:bodyPr>
          <a:lstStyle/>
          <a:p>
            <a:pPr defTabSz="914400">
              <a:spcAft>
                <a:spcPts val="600"/>
              </a:spcAft>
            </a:pPr>
            <a:fld id="{A7CD31F4-64FA-4BA0-9498-67783267A8C8}" type="slidenum">
              <a:rPr lang="en-US">
                <a:solidFill>
                  <a:schemeClr val="tx1"/>
                </a:solidFill>
              </a:rPr>
              <a:pPr defTabSz="914400">
                <a:spcAft>
                  <a:spcPts val="600"/>
                </a:spcAft>
              </a:pPr>
              <a:t>7</a:t>
            </a:fld>
            <a:endParaRPr lang="en-US">
              <a:solidFill>
                <a:schemeClr val="tx1"/>
              </a:solidFill>
            </a:endParaRPr>
          </a:p>
        </p:txBody>
      </p:sp>
      <p:pic>
        <p:nvPicPr>
          <p:cNvPr id="6" name="Zástupný obsah 5">
            <a:extLst>
              <a:ext uri="{FF2B5EF4-FFF2-40B4-BE49-F238E27FC236}">
                <a16:creationId xmlns:a16="http://schemas.microsoft.com/office/drawing/2014/main" id="{EF902A6F-B3D1-CA44-8DF6-A4ED8068F5B0}"/>
              </a:ext>
            </a:extLst>
          </p:cNvPr>
          <p:cNvPicPr>
            <a:picLocks noGrp="1" noChangeAspect="1"/>
          </p:cNvPicPr>
          <p:nvPr>
            <p:ph idx="1"/>
          </p:nvPr>
        </p:nvPicPr>
        <p:blipFill>
          <a:blip r:embed="rId3"/>
          <a:stretch>
            <a:fillRect/>
          </a:stretch>
        </p:blipFill>
        <p:spPr>
          <a:xfrm>
            <a:off x="1266891" y="640078"/>
            <a:ext cx="4288835" cy="5480941"/>
          </a:xfrm>
          <a:prstGeom prst="rect">
            <a:avLst/>
          </a:prstGeom>
        </p:spPr>
      </p:pic>
      <p:sp>
        <p:nvSpPr>
          <p:cNvPr id="14" name="Prstenec 13">
            <a:extLst>
              <a:ext uri="{FF2B5EF4-FFF2-40B4-BE49-F238E27FC236}">
                <a16:creationId xmlns:a16="http://schemas.microsoft.com/office/drawing/2014/main" id="{249E1505-0F2D-CF49-A1E5-6FA1F4DA6458}"/>
              </a:ext>
            </a:extLst>
          </p:cNvPr>
          <p:cNvSpPr/>
          <p:nvPr/>
        </p:nvSpPr>
        <p:spPr>
          <a:xfrm>
            <a:off x="1363607" y="3189950"/>
            <a:ext cx="703558" cy="696250"/>
          </a:xfrm>
          <a:prstGeom prst="donut">
            <a:avLst>
              <a:gd name="adj" fmla="val 84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chemeClr val="tx1"/>
              </a:solidFill>
            </a:endParaRPr>
          </a:p>
        </p:txBody>
      </p:sp>
      <p:pic>
        <p:nvPicPr>
          <p:cNvPr id="19" name="Zástupný obsah 4">
            <a:extLst>
              <a:ext uri="{FF2B5EF4-FFF2-40B4-BE49-F238E27FC236}">
                <a16:creationId xmlns:a16="http://schemas.microsoft.com/office/drawing/2014/main" id="{FE4F710A-644D-9240-83A9-D501E4A733FD}"/>
              </a:ext>
            </a:extLst>
          </p:cNvPr>
          <p:cNvPicPr>
            <a:picLocks noChangeAspect="1"/>
          </p:cNvPicPr>
          <p:nvPr/>
        </p:nvPicPr>
        <p:blipFill>
          <a:blip r:embed="rId4"/>
          <a:stretch>
            <a:fillRect/>
          </a:stretch>
        </p:blipFill>
        <p:spPr>
          <a:xfrm>
            <a:off x="838200" y="664625"/>
            <a:ext cx="5124678" cy="5480941"/>
          </a:xfrm>
          <a:prstGeom prst="rect">
            <a:avLst/>
          </a:prstGeom>
        </p:spPr>
      </p:pic>
      <p:sp>
        <p:nvSpPr>
          <p:cNvPr id="20" name="Prstenec 19">
            <a:extLst>
              <a:ext uri="{FF2B5EF4-FFF2-40B4-BE49-F238E27FC236}">
                <a16:creationId xmlns:a16="http://schemas.microsoft.com/office/drawing/2014/main" id="{51F4432F-5749-AC4D-B894-77986F7C2538}"/>
              </a:ext>
            </a:extLst>
          </p:cNvPr>
          <p:cNvSpPr/>
          <p:nvPr/>
        </p:nvSpPr>
        <p:spPr>
          <a:xfrm>
            <a:off x="915112" y="1562647"/>
            <a:ext cx="703558" cy="696250"/>
          </a:xfrm>
          <a:prstGeom prst="donut">
            <a:avLst>
              <a:gd name="adj" fmla="val 84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chemeClr val="tx1"/>
              </a:solidFill>
            </a:endParaRPr>
          </a:p>
        </p:txBody>
      </p:sp>
      <p:sp>
        <p:nvSpPr>
          <p:cNvPr id="21" name="Prstenec 20">
            <a:extLst>
              <a:ext uri="{FF2B5EF4-FFF2-40B4-BE49-F238E27FC236}">
                <a16:creationId xmlns:a16="http://schemas.microsoft.com/office/drawing/2014/main" id="{FC7D7DB5-1F51-3B43-8A41-A816B1CEE13A}"/>
              </a:ext>
            </a:extLst>
          </p:cNvPr>
          <p:cNvSpPr/>
          <p:nvPr/>
        </p:nvSpPr>
        <p:spPr>
          <a:xfrm>
            <a:off x="915112" y="2319992"/>
            <a:ext cx="703558" cy="696250"/>
          </a:xfrm>
          <a:prstGeom prst="donut">
            <a:avLst>
              <a:gd name="adj" fmla="val 84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chemeClr val="tx1"/>
              </a:solidFill>
            </a:endParaRPr>
          </a:p>
        </p:txBody>
      </p:sp>
      <p:sp>
        <p:nvSpPr>
          <p:cNvPr id="22" name="Prstenec 21">
            <a:extLst>
              <a:ext uri="{FF2B5EF4-FFF2-40B4-BE49-F238E27FC236}">
                <a16:creationId xmlns:a16="http://schemas.microsoft.com/office/drawing/2014/main" id="{516C6C3F-C600-B94F-88C2-A5EEB08BE45A}"/>
              </a:ext>
            </a:extLst>
          </p:cNvPr>
          <p:cNvSpPr/>
          <p:nvPr/>
        </p:nvSpPr>
        <p:spPr>
          <a:xfrm>
            <a:off x="915112" y="3056971"/>
            <a:ext cx="703558" cy="696250"/>
          </a:xfrm>
          <a:prstGeom prst="donut">
            <a:avLst>
              <a:gd name="adj" fmla="val 84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chemeClr val="tx1"/>
              </a:solidFill>
            </a:endParaRPr>
          </a:p>
        </p:txBody>
      </p:sp>
      <p:sp>
        <p:nvSpPr>
          <p:cNvPr id="16" name="Prstenec 15">
            <a:extLst>
              <a:ext uri="{FF2B5EF4-FFF2-40B4-BE49-F238E27FC236}">
                <a16:creationId xmlns:a16="http://schemas.microsoft.com/office/drawing/2014/main" id="{6D4A2D01-B934-0542-B604-5CD3F456AA61}"/>
              </a:ext>
            </a:extLst>
          </p:cNvPr>
          <p:cNvSpPr/>
          <p:nvPr/>
        </p:nvSpPr>
        <p:spPr>
          <a:xfrm>
            <a:off x="4822122" y="640078"/>
            <a:ext cx="703558" cy="696250"/>
          </a:xfrm>
          <a:prstGeom prst="donut">
            <a:avLst>
              <a:gd name="adj" fmla="val 84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chemeClr val="tx1"/>
              </a:solidFill>
            </a:endParaRPr>
          </a:p>
        </p:txBody>
      </p:sp>
      <p:pic>
        <p:nvPicPr>
          <p:cNvPr id="8" name="Obrázek 7">
            <a:extLst>
              <a:ext uri="{FF2B5EF4-FFF2-40B4-BE49-F238E27FC236}">
                <a16:creationId xmlns:a16="http://schemas.microsoft.com/office/drawing/2014/main" id="{4F3CA51B-0771-8B47-B56F-74A8E402E37E}"/>
              </a:ext>
            </a:extLst>
          </p:cNvPr>
          <p:cNvPicPr>
            <a:picLocks noChangeAspect="1"/>
          </p:cNvPicPr>
          <p:nvPr/>
        </p:nvPicPr>
        <p:blipFill>
          <a:blip r:embed="rId5"/>
          <a:stretch>
            <a:fillRect/>
          </a:stretch>
        </p:blipFill>
        <p:spPr>
          <a:xfrm>
            <a:off x="16008" y="136525"/>
            <a:ext cx="12159983" cy="6858000"/>
          </a:xfrm>
          <a:prstGeom prst="rect">
            <a:avLst/>
          </a:prstGeom>
        </p:spPr>
      </p:pic>
    </p:spTree>
    <p:extLst>
      <p:ext uri="{BB962C8B-B14F-4D97-AF65-F5344CB8AC3E}">
        <p14:creationId xmlns:p14="http://schemas.microsoft.com/office/powerpoint/2010/main" val="3843103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1" nodeType="clickEffect">
                                  <p:stCondLst>
                                    <p:cond delay="0"/>
                                  </p:stCondLst>
                                  <p:childTnLst>
                                    <p:animEffect transition="out" filter="wipe(down)">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par>
                                <p:cTn id="18" presetID="22" presetClass="exit" presetSubtype="4" fill="hold" nodeType="with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heel(1)">
                                      <p:cBhvr>
                                        <p:cTn id="30" dur="20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heel(1)">
                                      <p:cBhvr>
                                        <p:cTn id="35" dur="20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xit" presetSubtype="4" fill="hold" nodeType="clickEffect">
                                  <p:stCondLst>
                                    <p:cond delay="0"/>
                                  </p:stCondLst>
                                  <p:childTnLst>
                                    <p:anim calcmode="lin" valueType="num">
                                      <p:cBhvr additive="base">
                                        <p:cTn id="44" dur="500"/>
                                        <p:tgtEl>
                                          <p:spTgt spid="8"/>
                                        </p:tgtEl>
                                        <p:attrNameLst>
                                          <p:attrName>ppt_x</p:attrName>
                                        </p:attrNameLst>
                                      </p:cBhvr>
                                      <p:tavLst>
                                        <p:tav tm="0">
                                          <p:val>
                                            <p:strVal val="ppt_x"/>
                                          </p:val>
                                        </p:tav>
                                        <p:tav tm="100000">
                                          <p:val>
                                            <p:strVal val="ppt_x"/>
                                          </p:val>
                                        </p:tav>
                                      </p:tavLst>
                                    </p:anim>
                                    <p:anim calcmode="lin" valueType="num">
                                      <p:cBhvr additive="base">
                                        <p:cTn id="45" dur="500"/>
                                        <p:tgtEl>
                                          <p:spTgt spid="8"/>
                                        </p:tgtEl>
                                        <p:attrNameLst>
                                          <p:attrName>ppt_y</p:attrName>
                                        </p:attrNameLst>
                                      </p:cBhvr>
                                      <p:tavLst>
                                        <p:tav tm="0">
                                          <p:val>
                                            <p:strVal val="ppt_y"/>
                                          </p:val>
                                        </p:tav>
                                        <p:tav tm="100000">
                                          <p:val>
                                            <p:strVal val="1+ppt_h/2"/>
                                          </p:val>
                                        </p:tav>
                                      </p:tavLst>
                                    </p:anim>
                                    <p:set>
                                      <p:cBhvr>
                                        <p:cTn id="46" dur="1" fill="hold">
                                          <p:stCondLst>
                                            <p:cond delay="499"/>
                                          </p:stCondLst>
                                        </p:cTn>
                                        <p:tgtEl>
                                          <p:spTgt spid="8"/>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1" presetClass="entr" presetSubtype="1"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heel(1)">
                                      <p:cBhvr>
                                        <p:cTn id="51" dur="2000"/>
                                        <p:tgtEl>
                                          <p:spTgt spid="22"/>
                                        </p:tgtEl>
                                      </p:cBhvr>
                                    </p:animEffect>
                                  </p:childTnLst>
                                  <p:subTnLst>
                                    <p:set>
                                      <p:cBhvr override="childStyle">
                                        <p:cTn dur="1" fill="hold" display="0" masterRel="nextClick" afterEffect="1"/>
                                        <p:tgtEl>
                                          <p:spTgt spid="22"/>
                                        </p:tgtEl>
                                        <p:attrNameLst>
                                          <p:attrName>style.visibility</p:attrName>
                                        </p:attrNameLst>
                                      </p:cBhvr>
                                      <p:to>
                                        <p:strVal val="hidden"/>
                                      </p:to>
                                    </p:set>
                                  </p:sub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1"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down)">
                                      <p:cBhvr>
                                        <p:cTn id="56" dur="500"/>
                                        <p:tgtEl>
                                          <p:spTgt spid="22"/>
                                        </p:tgtEl>
                                      </p:cBhvr>
                                    </p:animEffect>
                                  </p:childTnLst>
                                </p:cTn>
                              </p:par>
                              <p:par>
                                <p:cTn id="57" presetID="22" presetClass="entr" presetSubtype="4" fill="hold" grpId="1"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down)">
                                      <p:cBhvr>
                                        <p:cTn id="5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20" grpId="0" animBg="1"/>
      <p:bldP spid="21" grpId="0" animBg="1"/>
      <p:bldP spid="21" grpId="1" animBg="1"/>
      <p:bldP spid="22" grpId="0" animBg="1"/>
      <p:bldP spid="22" grpId="1"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76F8E8A-A11E-3444-942B-A1DF17987A9F}"/>
              </a:ext>
            </a:extLst>
          </p:cNvPr>
          <p:cNvSpPr>
            <a:spLocks noGrp="1"/>
          </p:cNvSpPr>
          <p:nvPr>
            <p:ph type="title"/>
          </p:nvPr>
        </p:nvSpPr>
        <p:spPr/>
        <p:txBody>
          <a:bodyPr/>
          <a:lstStyle/>
          <a:p>
            <a:r>
              <a:rPr lang="cs-CZ" dirty="0"/>
              <a:t>Jak poznat falešný profil?</a:t>
            </a:r>
          </a:p>
        </p:txBody>
      </p:sp>
      <p:graphicFrame>
        <p:nvGraphicFramePr>
          <p:cNvPr id="34" name="Zástupný obsah 2">
            <a:extLst>
              <a:ext uri="{FF2B5EF4-FFF2-40B4-BE49-F238E27FC236}">
                <a16:creationId xmlns:a16="http://schemas.microsoft.com/office/drawing/2014/main" id="{6FA2A6AA-7022-48D3-946E-C4992035FAD6}"/>
              </a:ext>
            </a:extLst>
          </p:cNvPr>
          <p:cNvGraphicFramePr>
            <a:graphicFrameLocks noGrp="1"/>
          </p:cNvGraphicFramePr>
          <p:nvPr>
            <p:ph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478823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1A07ECF-6BCB-F14B-B051-7BE963DCC6E6}"/>
              </a:ext>
            </a:extLst>
          </p:cNvPr>
          <p:cNvSpPr>
            <a:spLocks noGrp="1"/>
          </p:cNvSpPr>
          <p:nvPr>
            <p:ph type="title"/>
          </p:nvPr>
        </p:nvSpPr>
        <p:spPr>
          <a:xfrm>
            <a:off x="451515" y="1734857"/>
            <a:ext cx="3765483" cy="3388287"/>
          </a:xfrm>
        </p:spPr>
        <p:txBody>
          <a:bodyPr anchor="ctr">
            <a:normAutofit/>
          </a:bodyPr>
          <a:lstStyle/>
          <a:p>
            <a:r>
              <a:rPr lang="cs-CZ" dirty="0"/>
              <a:t>Jak vytvořit silné heslo?</a:t>
            </a:r>
          </a:p>
        </p:txBody>
      </p:sp>
      <p:sp>
        <p:nvSpPr>
          <p:cNvPr id="3" name="Zástupný obsah 2">
            <a:extLst>
              <a:ext uri="{FF2B5EF4-FFF2-40B4-BE49-F238E27FC236}">
                <a16:creationId xmlns:a16="http://schemas.microsoft.com/office/drawing/2014/main" id="{4B07AE24-7948-0647-A634-7D23ACA957F5}"/>
              </a:ext>
            </a:extLst>
          </p:cNvPr>
          <p:cNvSpPr>
            <a:spLocks noGrp="1"/>
          </p:cNvSpPr>
          <p:nvPr>
            <p:ph idx="1"/>
          </p:nvPr>
        </p:nvSpPr>
        <p:spPr>
          <a:xfrm>
            <a:off x="6008068" y="978993"/>
            <a:ext cx="5365218" cy="4900014"/>
          </a:xfrm>
          <a:effectLst/>
        </p:spPr>
        <p:txBody>
          <a:bodyPr>
            <a:normAutofit/>
          </a:bodyPr>
          <a:lstStyle/>
          <a:p>
            <a:r>
              <a:rPr lang="cs-CZ" sz="2000" dirty="0"/>
              <a:t>Délka hesla (pokud je to možné minimálně 15 znaků).</a:t>
            </a:r>
          </a:p>
          <a:p>
            <a:r>
              <a:rPr lang="cs-CZ" sz="2000" dirty="0"/>
              <a:t>Kombinace znaků (čísla, Velká a malá písmena, speciální znaky @#$*&amp;_/!“?....).</a:t>
            </a:r>
          </a:p>
          <a:p>
            <a:r>
              <a:rPr lang="cs-CZ" sz="2000" dirty="0"/>
              <a:t>Náhodně nahrazujte znaky v hesle.</a:t>
            </a:r>
          </a:p>
          <a:p>
            <a:r>
              <a:rPr lang="cs-CZ" sz="2000" dirty="0"/>
              <a:t>NIKDY nepoužívejte jako heslo za sebou jdoucí znaky (1234, </a:t>
            </a:r>
            <a:r>
              <a:rPr lang="cs-CZ" sz="2000" dirty="0" err="1"/>
              <a:t>qwertz</a:t>
            </a:r>
            <a:r>
              <a:rPr lang="cs-CZ" sz="2000" dirty="0"/>
              <a:t>/</a:t>
            </a:r>
            <a:r>
              <a:rPr lang="cs-CZ" sz="2000" dirty="0" err="1"/>
              <a:t>y</a:t>
            </a:r>
            <a:r>
              <a:rPr lang="cs-CZ" sz="2000" dirty="0"/>
              <a:t>,…).</a:t>
            </a:r>
          </a:p>
          <a:p>
            <a:r>
              <a:rPr lang="cs-CZ" sz="2000" dirty="0"/>
              <a:t>Příklad:</a:t>
            </a:r>
          </a:p>
          <a:p>
            <a:pPr lvl="1"/>
            <a:r>
              <a:rPr lang="cs-CZ" sz="2000" dirty="0"/>
              <a:t>Dnes jsem k večeři měla lososa, který pocházel z Norska a narodil se v roce 2021.</a:t>
            </a:r>
          </a:p>
          <a:p>
            <a:pPr lvl="1"/>
            <a:r>
              <a:rPr lang="cs-CZ" sz="2000" dirty="0"/>
              <a:t>02Djk_ML,kpNanSVr21</a:t>
            </a:r>
          </a:p>
        </p:txBody>
      </p:sp>
      <p:sp>
        <p:nvSpPr>
          <p:cNvPr id="4" name="Zástupný symbol pro číslo snímku 3">
            <a:extLst>
              <a:ext uri="{FF2B5EF4-FFF2-40B4-BE49-F238E27FC236}">
                <a16:creationId xmlns:a16="http://schemas.microsoft.com/office/drawing/2014/main" id="{549EF547-651F-8F4D-A269-A725DFF8017C}"/>
              </a:ext>
            </a:extLst>
          </p:cNvPr>
          <p:cNvSpPr>
            <a:spLocks noGrp="1"/>
          </p:cNvSpPr>
          <p:nvPr>
            <p:ph type="sldNum" sz="quarter" idx="12"/>
          </p:nvPr>
        </p:nvSpPr>
        <p:spPr>
          <a:xfrm>
            <a:off x="10678331" y="5915888"/>
            <a:ext cx="1062155" cy="490599"/>
          </a:xfrm>
        </p:spPr>
        <p:txBody>
          <a:bodyPr>
            <a:normAutofit/>
          </a:bodyPr>
          <a:lstStyle/>
          <a:p>
            <a:pPr>
              <a:spcAft>
                <a:spcPts val="600"/>
              </a:spcAft>
            </a:pPr>
            <a:fld id="{D57F1E4F-1CFF-5643-939E-217C01CDF565}" type="slidenum">
              <a:rPr lang="en-US" smtClean="0"/>
              <a:pPr>
                <a:spcAft>
                  <a:spcPts val="600"/>
                </a:spcAft>
              </a:pPr>
              <a:t>9</a:t>
            </a:fld>
            <a:endParaRPr lang="en-US"/>
          </a:p>
        </p:txBody>
      </p:sp>
    </p:spTree>
    <p:extLst>
      <p:ext uri="{BB962C8B-B14F-4D97-AF65-F5344CB8AC3E}">
        <p14:creationId xmlns:p14="http://schemas.microsoft.com/office/powerpoint/2010/main" val="4088047756"/>
      </p:ext>
    </p:extLst>
  </p:cSld>
  <p:clrMapOvr>
    <a:masterClrMapping/>
  </p:clrMapOvr>
</p:sld>
</file>

<file path=ppt/theme/theme1.xml><?xml version="1.0" encoding="utf-8"?>
<a:theme xmlns:a="http://schemas.openxmlformats.org/drawingml/2006/main" name="ExploreVTI">
  <a:themeElements>
    <a:clrScheme name="AnalogousFromDarkSeedLeftStep">
      <a:dk1>
        <a:srgbClr val="000000"/>
      </a:dk1>
      <a:lt1>
        <a:srgbClr val="FFFFFF"/>
      </a:lt1>
      <a:dk2>
        <a:srgbClr val="261A2E"/>
      </a:dk2>
      <a:lt2>
        <a:srgbClr val="F0F3F2"/>
      </a:lt2>
      <a:accent1>
        <a:srgbClr val="E42C8B"/>
      </a:accent1>
      <a:accent2>
        <a:srgbClr val="D21AC5"/>
      </a:accent2>
      <a:accent3>
        <a:srgbClr val="A42CE4"/>
      </a:accent3>
      <a:accent4>
        <a:srgbClr val="5028D5"/>
      </a:accent4>
      <a:accent5>
        <a:srgbClr val="2C4DE4"/>
      </a:accent5>
      <a:accent6>
        <a:srgbClr val="1A88D2"/>
      </a:accent6>
      <a:hlink>
        <a:srgbClr val="3F41BF"/>
      </a:hlink>
      <a:folHlink>
        <a:srgbClr val="7F7F7F"/>
      </a:folHlink>
    </a:clrScheme>
    <a:fontScheme name="Custom 23">
      <a:majorFont>
        <a:latin typeface="Posterama"/>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xploreVTI" id="{157DDAE2-BFCD-43FD-9602-E5EFEAD66DC3}" vid="{04B6EBF8-4645-4305-9753-050B4204785C}"/>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Rámeček</Template>
  <TotalTime>51</TotalTime>
  <Words>992</Words>
  <Application>Microsoft Macintosh PowerPoint</Application>
  <PresentationFormat>Širokoúhlá obrazovka</PresentationFormat>
  <Paragraphs>75</Paragraphs>
  <Slides>10</Slides>
  <Notes>7</Notes>
  <HiddenSlides>0</HiddenSlides>
  <MMClips>0</MMClips>
  <ScaleCrop>false</ScaleCrop>
  <HeadingPairs>
    <vt:vector size="6" baseType="variant">
      <vt:variant>
        <vt:lpstr>Použitá písma</vt:lpstr>
      </vt:variant>
      <vt:variant>
        <vt:i4>5</vt:i4>
      </vt:variant>
      <vt:variant>
        <vt:lpstr>Motiv</vt:lpstr>
      </vt:variant>
      <vt:variant>
        <vt:i4>1</vt:i4>
      </vt:variant>
      <vt:variant>
        <vt:lpstr>Nadpisy snímků</vt:lpstr>
      </vt:variant>
      <vt:variant>
        <vt:i4>10</vt:i4>
      </vt:variant>
    </vt:vector>
  </HeadingPairs>
  <TitlesOfParts>
    <vt:vector size="16" baseType="lpstr">
      <vt:lpstr>Arial</vt:lpstr>
      <vt:lpstr>Avenir Next LT Pro</vt:lpstr>
      <vt:lpstr>AvenirNext LT Pro Medium</vt:lpstr>
      <vt:lpstr>Calibri</vt:lpstr>
      <vt:lpstr>Posterama</vt:lpstr>
      <vt:lpstr>ExploreVTI</vt:lpstr>
      <vt:lpstr>Sociální sítě</vt:lpstr>
      <vt:lpstr>Obsah prezentace</vt:lpstr>
      <vt:lpstr>Co jsou to sociální sítě?</vt:lpstr>
      <vt:lpstr>Nejznámější / nejpoužívanější sociální sítě.</vt:lpstr>
      <vt:lpstr>Nejznámější / nejpoužívanější sociální sítě.</vt:lpstr>
      <vt:lpstr>Nejznámější / nejpoužívanější sociální sítě.</vt:lpstr>
      <vt:lpstr>Nastavení soukromí</vt:lpstr>
      <vt:lpstr>Jak poznat falešný profil?</vt:lpstr>
      <vt:lpstr>Jak vytvořit silné heslo?</vt:lpstr>
      <vt:lpstr>Děkuji za pozornost!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Sociální sítě</dc:title>
  <dc:creator>Veronika Jordánová</dc:creator>
  <cp:lastModifiedBy>Veronika Jordánová</cp:lastModifiedBy>
  <cp:revision>5</cp:revision>
  <dcterms:created xsi:type="dcterms:W3CDTF">2021-05-12T09:18:50Z</dcterms:created>
  <dcterms:modified xsi:type="dcterms:W3CDTF">2021-05-12T10:09:58Z</dcterms:modified>
</cp:coreProperties>
</file>