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1656"/>
  </p:normalViewPr>
  <p:slideViewPr>
    <p:cSldViewPr snapToGrid="0" snapToObjects="1">
      <p:cViewPr varScale="1">
        <p:scale>
          <a:sx n="90" d="100"/>
          <a:sy n="90" d="100"/>
        </p:scale>
        <p:origin x="14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37BC1-FBF8-41BF-B97D-2BBEAA31AF1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FB9D16C-EE28-4A73-82F9-CE67AE32AA71}">
      <dgm:prSet/>
      <dgm:spPr/>
      <dgm:t>
        <a:bodyPr/>
        <a:lstStyle/>
        <a:p>
          <a:r>
            <a:rPr lang="cs-CZ"/>
            <a:t>Co je to kybergooming? </a:t>
          </a:r>
          <a:endParaRPr lang="en-US"/>
        </a:p>
      </dgm:t>
    </dgm:pt>
    <dgm:pt modelId="{8052A057-207F-428B-A9B2-92020B478C99}" type="parTrans" cxnId="{D8267DE3-7C38-4B16-9414-C22618734F08}">
      <dgm:prSet/>
      <dgm:spPr/>
      <dgm:t>
        <a:bodyPr/>
        <a:lstStyle/>
        <a:p>
          <a:endParaRPr lang="en-US"/>
        </a:p>
      </dgm:t>
    </dgm:pt>
    <dgm:pt modelId="{C8EE3690-EBC6-4051-A6C4-15A3A98BBB94}" type="sibTrans" cxnId="{D8267DE3-7C38-4B16-9414-C22618734F08}">
      <dgm:prSet/>
      <dgm:spPr/>
      <dgm:t>
        <a:bodyPr/>
        <a:lstStyle/>
        <a:p>
          <a:endParaRPr lang="en-US"/>
        </a:p>
      </dgm:t>
    </dgm:pt>
    <dgm:pt modelId="{6C8BBA9D-194F-44B0-8093-5DE98FB4B1A3}">
      <dgm:prSet/>
      <dgm:spPr/>
      <dgm:t>
        <a:bodyPr/>
        <a:lstStyle/>
        <a:p>
          <a:r>
            <a:rPr lang="cs-CZ"/>
            <a:t>Proč je nebezpečný?</a:t>
          </a:r>
          <a:endParaRPr lang="en-US"/>
        </a:p>
      </dgm:t>
    </dgm:pt>
    <dgm:pt modelId="{E15F80E0-5354-43D5-B770-7F130473E24E}" type="parTrans" cxnId="{74DF8D7D-B63A-4BD2-8B61-DEACD18B48AA}">
      <dgm:prSet/>
      <dgm:spPr/>
      <dgm:t>
        <a:bodyPr/>
        <a:lstStyle/>
        <a:p>
          <a:endParaRPr lang="en-US"/>
        </a:p>
      </dgm:t>
    </dgm:pt>
    <dgm:pt modelId="{CA5823F1-7C61-4967-91FF-363F3CE2D398}" type="sibTrans" cxnId="{74DF8D7D-B63A-4BD2-8B61-DEACD18B48AA}">
      <dgm:prSet/>
      <dgm:spPr/>
      <dgm:t>
        <a:bodyPr/>
        <a:lstStyle/>
        <a:p>
          <a:endParaRPr lang="en-US"/>
        </a:p>
      </dgm:t>
    </dgm:pt>
    <dgm:pt modelId="{7132151E-DC09-4C1E-A003-3760A85241D3}">
      <dgm:prSet/>
      <dgm:spPr/>
      <dgm:t>
        <a:bodyPr/>
        <a:lstStyle/>
        <a:p>
          <a:r>
            <a:rPr lang="cs-CZ"/>
            <a:t>Jak kybergrooming probíha?</a:t>
          </a:r>
          <a:endParaRPr lang="en-US"/>
        </a:p>
      </dgm:t>
    </dgm:pt>
    <dgm:pt modelId="{25BE9B18-66D9-4190-969F-17E1B5FD2455}" type="parTrans" cxnId="{C2ABEF01-CF65-4262-8B73-68943F79441A}">
      <dgm:prSet/>
      <dgm:spPr/>
      <dgm:t>
        <a:bodyPr/>
        <a:lstStyle/>
        <a:p>
          <a:endParaRPr lang="en-US"/>
        </a:p>
      </dgm:t>
    </dgm:pt>
    <dgm:pt modelId="{F9688C51-7A51-40CC-B604-15A8C0DE65B2}" type="sibTrans" cxnId="{C2ABEF01-CF65-4262-8B73-68943F79441A}">
      <dgm:prSet/>
      <dgm:spPr/>
      <dgm:t>
        <a:bodyPr/>
        <a:lstStyle/>
        <a:p>
          <a:endParaRPr lang="en-US"/>
        </a:p>
      </dgm:t>
    </dgm:pt>
    <dgm:pt modelId="{03163849-2DDC-4881-A918-5EF0C86946D6}">
      <dgm:prSet/>
      <dgm:spPr/>
      <dgm:t>
        <a:bodyPr/>
        <a:lstStyle/>
        <a:p>
          <a:r>
            <a:rPr lang="cs-CZ"/>
            <a:t>Kde hledat pomoc?</a:t>
          </a:r>
          <a:endParaRPr lang="en-US"/>
        </a:p>
      </dgm:t>
    </dgm:pt>
    <dgm:pt modelId="{EA530FBD-1E9E-4249-83C4-645E1A2FCCE0}" type="parTrans" cxnId="{3E00D818-3434-4490-9994-99F3852E29EA}">
      <dgm:prSet/>
      <dgm:spPr/>
      <dgm:t>
        <a:bodyPr/>
        <a:lstStyle/>
        <a:p>
          <a:endParaRPr lang="en-US"/>
        </a:p>
      </dgm:t>
    </dgm:pt>
    <dgm:pt modelId="{EF788A2F-CCCE-4229-A06F-651FB4E9C45C}" type="sibTrans" cxnId="{3E00D818-3434-4490-9994-99F3852E29EA}">
      <dgm:prSet/>
      <dgm:spPr/>
      <dgm:t>
        <a:bodyPr/>
        <a:lstStyle/>
        <a:p>
          <a:endParaRPr lang="en-US"/>
        </a:p>
      </dgm:t>
    </dgm:pt>
    <dgm:pt modelId="{A47EF30F-53E3-AD4E-B05A-C26CAEAA5340}" type="pres">
      <dgm:prSet presAssocID="{F4737BC1-FBF8-41BF-B97D-2BBEAA31AF10}" presName="linear" presStyleCnt="0">
        <dgm:presLayoutVars>
          <dgm:animLvl val="lvl"/>
          <dgm:resizeHandles val="exact"/>
        </dgm:presLayoutVars>
      </dgm:prSet>
      <dgm:spPr/>
    </dgm:pt>
    <dgm:pt modelId="{EBECF660-5F34-A54E-8F75-FD4F76F80133}" type="pres">
      <dgm:prSet presAssocID="{1FB9D16C-EE28-4A73-82F9-CE67AE32AA7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34F6F98-0D6E-AB40-B6B4-2489D488EBE5}" type="pres">
      <dgm:prSet presAssocID="{C8EE3690-EBC6-4051-A6C4-15A3A98BBB94}" presName="spacer" presStyleCnt="0"/>
      <dgm:spPr/>
    </dgm:pt>
    <dgm:pt modelId="{D79FBD19-6FFA-EB4F-8153-670F677C8707}" type="pres">
      <dgm:prSet presAssocID="{6C8BBA9D-194F-44B0-8093-5DE98FB4B1A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9B464A2-C6E1-954C-B748-F7706CEAF530}" type="pres">
      <dgm:prSet presAssocID="{CA5823F1-7C61-4967-91FF-363F3CE2D398}" presName="spacer" presStyleCnt="0"/>
      <dgm:spPr/>
    </dgm:pt>
    <dgm:pt modelId="{F44AF651-0052-7646-A093-4431E4818E8A}" type="pres">
      <dgm:prSet presAssocID="{7132151E-DC09-4C1E-A003-3760A85241D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685B126-C877-D44B-9CAB-66CCB268BB97}" type="pres">
      <dgm:prSet presAssocID="{F9688C51-7A51-40CC-B604-15A8C0DE65B2}" presName="spacer" presStyleCnt="0"/>
      <dgm:spPr/>
    </dgm:pt>
    <dgm:pt modelId="{50C44966-AD39-8A4F-8BB6-3FDEA1C540C8}" type="pres">
      <dgm:prSet presAssocID="{03163849-2DDC-4881-A918-5EF0C86946D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C2ABEF01-CF65-4262-8B73-68943F79441A}" srcId="{F4737BC1-FBF8-41BF-B97D-2BBEAA31AF10}" destId="{7132151E-DC09-4C1E-A003-3760A85241D3}" srcOrd="2" destOrd="0" parTransId="{25BE9B18-66D9-4190-969F-17E1B5FD2455}" sibTransId="{F9688C51-7A51-40CC-B604-15A8C0DE65B2}"/>
    <dgm:cxn modelId="{3E00D818-3434-4490-9994-99F3852E29EA}" srcId="{F4737BC1-FBF8-41BF-B97D-2BBEAA31AF10}" destId="{03163849-2DDC-4881-A918-5EF0C86946D6}" srcOrd="3" destOrd="0" parTransId="{EA530FBD-1E9E-4249-83C4-645E1A2FCCE0}" sibTransId="{EF788A2F-CCCE-4229-A06F-651FB4E9C45C}"/>
    <dgm:cxn modelId="{19DB693E-ADDA-D540-A02E-B9D84A085428}" type="presOf" srcId="{F4737BC1-FBF8-41BF-B97D-2BBEAA31AF10}" destId="{A47EF30F-53E3-AD4E-B05A-C26CAEAA5340}" srcOrd="0" destOrd="0" presId="urn:microsoft.com/office/officeart/2005/8/layout/vList2"/>
    <dgm:cxn modelId="{3BF47978-7541-184A-A002-4DF2BED43DDD}" type="presOf" srcId="{6C8BBA9D-194F-44B0-8093-5DE98FB4B1A3}" destId="{D79FBD19-6FFA-EB4F-8153-670F677C8707}" srcOrd="0" destOrd="0" presId="urn:microsoft.com/office/officeart/2005/8/layout/vList2"/>
    <dgm:cxn modelId="{A2AB1F7D-7EF0-814A-B415-2C0DC6F6BE60}" type="presOf" srcId="{7132151E-DC09-4C1E-A003-3760A85241D3}" destId="{F44AF651-0052-7646-A093-4431E4818E8A}" srcOrd="0" destOrd="0" presId="urn:microsoft.com/office/officeart/2005/8/layout/vList2"/>
    <dgm:cxn modelId="{74DF8D7D-B63A-4BD2-8B61-DEACD18B48AA}" srcId="{F4737BC1-FBF8-41BF-B97D-2BBEAA31AF10}" destId="{6C8BBA9D-194F-44B0-8093-5DE98FB4B1A3}" srcOrd="1" destOrd="0" parTransId="{E15F80E0-5354-43D5-B770-7F130473E24E}" sibTransId="{CA5823F1-7C61-4967-91FF-363F3CE2D398}"/>
    <dgm:cxn modelId="{4F7A82C7-26A6-E74A-B650-AEFCA0724A65}" type="presOf" srcId="{1FB9D16C-EE28-4A73-82F9-CE67AE32AA71}" destId="{EBECF660-5F34-A54E-8F75-FD4F76F80133}" srcOrd="0" destOrd="0" presId="urn:microsoft.com/office/officeart/2005/8/layout/vList2"/>
    <dgm:cxn modelId="{3F3597CF-F3AE-C241-843C-BBD251B844E3}" type="presOf" srcId="{03163849-2DDC-4881-A918-5EF0C86946D6}" destId="{50C44966-AD39-8A4F-8BB6-3FDEA1C540C8}" srcOrd="0" destOrd="0" presId="urn:microsoft.com/office/officeart/2005/8/layout/vList2"/>
    <dgm:cxn modelId="{D8267DE3-7C38-4B16-9414-C22618734F08}" srcId="{F4737BC1-FBF8-41BF-B97D-2BBEAA31AF10}" destId="{1FB9D16C-EE28-4A73-82F9-CE67AE32AA71}" srcOrd="0" destOrd="0" parTransId="{8052A057-207F-428B-A9B2-92020B478C99}" sibTransId="{C8EE3690-EBC6-4051-A6C4-15A3A98BBB94}"/>
    <dgm:cxn modelId="{BD3C0268-F4F2-F04C-A3B6-E72EED10DA34}" type="presParOf" srcId="{A47EF30F-53E3-AD4E-B05A-C26CAEAA5340}" destId="{EBECF660-5F34-A54E-8F75-FD4F76F80133}" srcOrd="0" destOrd="0" presId="urn:microsoft.com/office/officeart/2005/8/layout/vList2"/>
    <dgm:cxn modelId="{8947E2F5-EEB3-0641-9FB9-5CCCB6A373A3}" type="presParOf" srcId="{A47EF30F-53E3-AD4E-B05A-C26CAEAA5340}" destId="{934F6F98-0D6E-AB40-B6B4-2489D488EBE5}" srcOrd="1" destOrd="0" presId="urn:microsoft.com/office/officeart/2005/8/layout/vList2"/>
    <dgm:cxn modelId="{F0B8CAE6-BFC3-BB47-BD6A-119C23E46515}" type="presParOf" srcId="{A47EF30F-53E3-AD4E-B05A-C26CAEAA5340}" destId="{D79FBD19-6FFA-EB4F-8153-670F677C8707}" srcOrd="2" destOrd="0" presId="urn:microsoft.com/office/officeart/2005/8/layout/vList2"/>
    <dgm:cxn modelId="{CECC21E5-A2F6-2E4A-8922-364CCFB41A3E}" type="presParOf" srcId="{A47EF30F-53E3-AD4E-B05A-C26CAEAA5340}" destId="{49B464A2-C6E1-954C-B748-F7706CEAF530}" srcOrd="3" destOrd="0" presId="urn:microsoft.com/office/officeart/2005/8/layout/vList2"/>
    <dgm:cxn modelId="{EEFBD9C3-2D21-3D41-88F0-EDFE9944ACF4}" type="presParOf" srcId="{A47EF30F-53E3-AD4E-B05A-C26CAEAA5340}" destId="{F44AF651-0052-7646-A093-4431E4818E8A}" srcOrd="4" destOrd="0" presId="urn:microsoft.com/office/officeart/2005/8/layout/vList2"/>
    <dgm:cxn modelId="{15FA2968-CA8D-CC4B-8B4A-DB6DB3C8965A}" type="presParOf" srcId="{A47EF30F-53E3-AD4E-B05A-C26CAEAA5340}" destId="{B685B126-C877-D44B-9CAB-66CCB268BB97}" srcOrd="5" destOrd="0" presId="urn:microsoft.com/office/officeart/2005/8/layout/vList2"/>
    <dgm:cxn modelId="{83F40818-80E2-5743-9AA9-F8993473F10F}" type="presParOf" srcId="{A47EF30F-53E3-AD4E-B05A-C26CAEAA5340}" destId="{50C44966-AD39-8A4F-8BB6-3FDEA1C540C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BBB9C0-8224-4D4C-98EF-31C948544FD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7558425-B40C-4038-B2F4-2EF26E93594B}">
      <dgm:prSet/>
      <dgm:spPr/>
      <dgm:t>
        <a:bodyPr/>
        <a:lstStyle/>
        <a:p>
          <a:r>
            <a:rPr lang="cs-CZ"/>
            <a:t>Psychická manipulace dítěte dospělým člověkem.</a:t>
          </a:r>
          <a:endParaRPr lang="en-US"/>
        </a:p>
      </dgm:t>
    </dgm:pt>
    <dgm:pt modelId="{CBFDB331-F697-49D5-8FAA-7FCB0D031606}" type="parTrans" cxnId="{382CAD15-2899-4EEC-8954-E9D4F98D47FA}">
      <dgm:prSet/>
      <dgm:spPr/>
      <dgm:t>
        <a:bodyPr/>
        <a:lstStyle/>
        <a:p>
          <a:endParaRPr lang="en-US"/>
        </a:p>
      </dgm:t>
    </dgm:pt>
    <dgm:pt modelId="{E83BE13F-7D23-4AF9-932E-51E4C83D0425}" type="sibTrans" cxnId="{382CAD15-2899-4EEC-8954-E9D4F98D47FA}">
      <dgm:prSet/>
      <dgm:spPr/>
      <dgm:t>
        <a:bodyPr/>
        <a:lstStyle/>
        <a:p>
          <a:endParaRPr lang="en-US"/>
        </a:p>
      </dgm:t>
    </dgm:pt>
    <dgm:pt modelId="{CE299731-68C2-4A5D-9076-44030DAD7125}">
      <dgm:prSet/>
      <dgm:spPr/>
      <dgm:t>
        <a:bodyPr/>
        <a:lstStyle/>
        <a:p>
          <a:r>
            <a:rPr lang="cs-CZ"/>
            <a:t>Účel této manipulace je vylákání oběti (dítěte) na osobní schůzku.</a:t>
          </a:r>
          <a:endParaRPr lang="en-US"/>
        </a:p>
      </dgm:t>
    </dgm:pt>
    <dgm:pt modelId="{3E9ED027-EE54-46D4-BEA5-C86A22FCA6EC}" type="parTrans" cxnId="{3AD116E2-F9E0-416A-891B-9B93DB7295C8}">
      <dgm:prSet/>
      <dgm:spPr/>
      <dgm:t>
        <a:bodyPr/>
        <a:lstStyle/>
        <a:p>
          <a:endParaRPr lang="en-US"/>
        </a:p>
      </dgm:t>
    </dgm:pt>
    <dgm:pt modelId="{82B7E210-A45F-486E-A52C-B82990B292B6}" type="sibTrans" cxnId="{3AD116E2-F9E0-416A-891B-9B93DB7295C8}">
      <dgm:prSet/>
      <dgm:spPr/>
      <dgm:t>
        <a:bodyPr/>
        <a:lstStyle/>
        <a:p>
          <a:endParaRPr lang="en-US"/>
        </a:p>
      </dgm:t>
    </dgm:pt>
    <dgm:pt modelId="{17C8F85A-F04B-144E-A9AC-442ADE2C7ACE}" type="pres">
      <dgm:prSet presAssocID="{E2BBB9C0-8224-4D4C-98EF-31C948544FD4}" presName="linear" presStyleCnt="0">
        <dgm:presLayoutVars>
          <dgm:animLvl val="lvl"/>
          <dgm:resizeHandles val="exact"/>
        </dgm:presLayoutVars>
      </dgm:prSet>
      <dgm:spPr/>
    </dgm:pt>
    <dgm:pt modelId="{DCFF0B5E-97F2-754E-9BD1-F6E269F022E8}" type="pres">
      <dgm:prSet presAssocID="{57558425-B40C-4038-B2F4-2EF26E93594B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8E00C54-061F-9641-B7D4-3A3A2225A4BB}" type="pres">
      <dgm:prSet presAssocID="{E83BE13F-7D23-4AF9-932E-51E4C83D0425}" presName="spacer" presStyleCnt="0"/>
      <dgm:spPr/>
    </dgm:pt>
    <dgm:pt modelId="{58714F74-C2B2-D441-964F-BC61979A9139}" type="pres">
      <dgm:prSet presAssocID="{CE299731-68C2-4A5D-9076-44030DAD7125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382CAD15-2899-4EEC-8954-E9D4F98D47FA}" srcId="{E2BBB9C0-8224-4D4C-98EF-31C948544FD4}" destId="{57558425-B40C-4038-B2F4-2EF26E93594B}" srcOrd="0" destOrd="0" parTransId="{CBFDB331-F697-49D5-8FAA-7FCB0D031606}" sibTransId="{E83BE13F-7D23-4AF9-932E-51E4C83D0425}"/>
    <dgm:cxn modelId="{E355BD63-7C9F-F844-9D56-D7D4B6F6A76C}" type="presOf" srcId="{CE299731-68C2-4A5D-9076-44030DAD7125}" destId="{58714F74-C2B2-D441-964F-BC61979A9139}" srcOrd="0" destOrd="0" presId="urn:microsoft.com/office/officeart/2005/8/layout/vList2"/>
    <dgm:cxn modelId="{3AD116E2-F9E0-416A-891B-9B93DB7295C8}" srcId="{E2BBB9C0-8224-4D4C-98EF-31C948544FD4}" destId="{CE299731-68C2-4A5D-9076-44030DAD7125}" srcOrd="1" destOrd="0" parTransId="{3E9ED027-EE54-46D4-BEA5-C86A22FCA6EC}" sibTransId="{82B7E210-A45F-486E-A52C-B82990B292B6}"/>
    <dgm:cxn modelId="{3A6C2EE4-AE3E-4540-A7C4-BF00FE00C2F8}" type="presOf" srcId="{57558425-B40C-4038-B2F4-2EF26E93594B}" destId="{DCFF0B5E-97F2-754E-9BD1-F6E269F022E8}" srcOrd="0" destOrd="0" presId="urn:microsoft.com/office/officeart/2005/8/layout/vList2"/>
    <dgm:cxn modelId="{EC81CBF8-63D4-7D46-9FD6-F9BF0F03657F}" type="presOf" srcId="{E2BBB9C0-8224-4D4C-98EF-31C948544FD4}" destId="{17C8F85A-F04B-144E-A9AC-442ADE2C7ACE}" srcOrd="0" destOrd="0" presId="urn:microsoft.com/office/officeart/2005/8/layout/vList2"/>
    <dgm:cxn modelId="{C5743D52-B13B-B446-9067-C263FE6D2B7B}" type="presParOf" srcId="{17C8F85A-F04B-144E-A9AC-442ADE2C7ACE}" destId="{DCFF0B5E-97F2-754E-9BD1-F6E269F022E8}" srcOrd="0" destOrd="0" presId="urn:microsoft.com/office/officeart/2005/8/layout/vList2"/>
    <dgm:cxn modelId="{7A178C22-F25D-1943-BBF4-72186CDF390D}" type="presParOf" srcId="{17C8F85A-F04B-144E-A9AC-442ADE2C7ACE}" destId="{B8E00C54-061F-9641-B7D4-3A3A2225A4BB}" srcOrd="1" destOrd="0" presId="urn:microsoft.com/office/officeart/2005/8/layout/vList2"/>
    <dgm:cxn modelId="{754D9392-D3E7-0940-A95F-1D2F419B0878}" type="presParOf" srcId="{17C8F85A-F04B-144E-A9AC-442ADE2C7ACE}" destId="{58714F74-C2B2-D441-964F-BC61979A913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BAE7BB-EBDC-490B-A09A-5E26567E6B6D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CD8B96A-91A5-4427-9BC2-0B9328525F7E}">
      <dgm:prSet/>
      <dgm:spPr/>
      <dgm:t>
        <a:bodyPr/>
        <a:lstStyle/>
        <a:p>
          <a:r>
            <a:rPr lang="cs-CZ"/>
            <a:t>MANIPULACE</a:t>
          </a:r>
          <a:endParaRPr lang="en-US"/>
        </a:p>
      </dgm:t>
    </dgm:pt>
    <dgm:pt modelId="{17B7EF6C-2DB2-4E18-8EAD-34BC6D5D16CA}" type="parTrans" cxnId="{7BC42D37-ED39-4B5A-9642-842CBD9AA1FB}">
      <dgm:prSet/>
      <dgm:spPr/>
      <dgm:t>
        <a:bodyPr/>
        <a:lstStyle/>
        <a:p>
          <a:endParaRPr lang="en-US"/>
        </a:p>
      </dgm:t>
    </dgm:pt>
    <dgm:pt modelId="{5E227BA6-DB0D-4A67-9850-423A7A8CE9FA}" type="sibTrans" cxnId="{7BC42D37-ED39-4B5A-9642-842CBD9AA1FB}">
      <dgm:prSet/>
      <dgm:spPr/>
      <dgm:t>
        <a:bodyPr/>
        <a:lstStyle/>
        <a:p>
          <a:endParaRPr lang="en-US"/>
        </a:p>
      </dgm:t>
    </dgm:pt>
    <dgm:pt modelId="{C7D13574-D76D-4FB5-BA70-565714A051D3}">
      <dgm:prSet/>
      <dgm:spPr/>
      <dgm:t>
        <a:bodyPr/>
        <a:lstStyle/>
        <a:p>
          <a:r>
            <a:rPr lang="cs-CZ"/>
            <a:t>VYDÍRÁNÍ</a:t>
          </a:r>
          <a:endParaRPr lang="en-US"/>
        </a:p>
      </dgm:t>
    </dgm:pt>
    <dgm:pt modelId="{017FDE00-7E1F-4FF9-8C58-BE3CD9823180}" type="parTrans" cxnId="{C380B159-48E4-4566-B339-B6BB5EE5F034}">
      <dgm:prSet/>
      <dgm:spPr/>
      <dgm:t>
        <a:bodyPr/>
        <a:lstStyle/>
        <a:p>
          <a:endParaRPr lang="en-US"/>
        </a:p>
      </dgm:t>
    </dgm:pt>
    <dgm:pt modelId="{BFB5F1E9-450C-4BF7-A389-B9337485F798}" type="sibTrans" cxnId="{C380B159-48E4-4566-B339-B6BB5EE5F034}">
      <dgm:prSet/>
      <dgm:spPr/>
      <dgm:t>
        <a:bodyPr/>
        <a:lstStyle/>
        <a:p>
          <a:endParaRPr lang="en-US"/>
        </a:p>
      </dgm:t>
    </dgm:pt>
    <dgm:pt modelId="{D4494D0F-181F-433D-9132-C75A680B9EA7}">
      <dgm:prSet/>
      <dgm:spPr/>
      <dgm:t>
        <a:bodyPr/>
        <a:lstStyle/>
        <a:p>
          <a:r>
            <a:rPr lang="cs-CZ"/>
            <a:t>OSOBNÍ SCHŮZKA</a:t>
          </a:r>
          <a:endParaRPr lang="en-US"/>
        </a:p>
      </dgm:t>
    </dgm:pt>
    <dgm:pt modelId="{86C0EEDC-B8B3-41DC-BEC3-379AEBD4F656}" type="parTrans" cxnId="{DB71624F-4644-4B64-8D09-0416D45AADDB}">
      <dgm:prSet/>
      <dgm:spPr/>
      <dgm:t>
        <a:bodyPr/>
        <a:lstStyle/>
        <a:p>
          <a:endParaRPr lang="en-US"/>
        </a:p>
      </dgm:t>
    </dgm:pt>
    <dgm:pt modelId="{FFF4B75D-890A-4615-9E72-71CC5357C101}" type="sibTrans" cxnId="{DB71624F-4644-4B64-8D09-0416D45AADDB}">
      <dgm:prSet/>
      <dgm:spPr/>
      <dgm:t>
        <a:bodyPr/>
        <a:lstStyle/>
        <a:p>
          <a:endParaRPr lang="en-US"/>
        </a:p>
      </dgm:t>
    </dgm:pt>
    <dgm:pt modelId="{74C74DF3-3E8F-42C8-BE4B-214E15C60B5E}">
      <dgm:prSet/>
      <dgm:spPr/>
      <dgm:t>
        <a:bodyPr/>
        <a:lstStyle/>
        <a:p>
          <a:r>
            <a:rPr lang="cs-CZ"/>
            <a:t>ZTRÁTA SOUKROMÍ</a:t>
          </a:r>
          <a:endParaRPr lang="en-US"/>
        </a:p>
      </dgm:t>
    </dgm:pt>
    <dgm:pt modelId="{A95723C9-FF35-4DBC-8700-AC57660906BD}" type="parTrans" cxnId="{64EB09C9-A9B2-4A7A-A990-F39A57CB282A}">
      <dgm:prSet/>
      <dgm:spPr/>
      <dgm:t>
        <a:bodyPr/>
        <a:lstStyle/>
        <a:p>
          <a:endParaRPr lang="en-US"/>
        </a:p>
      </dgm:t>
    </dgm:pt>
    <dgm:pt modelId="{38A35619-14AF-4C1D-A3E1-AD48D928C841}" type="sibTrans" cxnId="{64EB09C9-A9B2-4A7A-A990-F39A57CB282A}">
      <dgm:prSet/>
      <dgm:spPr/>
      <dgm:t>
        <a:bodyPr/>
        <a:lstStyle/>
        <a:p>
          <a:endParaRPr lang="en-US"/>
        </a:p>
      </dgm:t>
    </dgm:pt>
    <dgm:pt modelId="{C123E639-290D-2A4D-B2AA-4B2C974F6CBF}" type="pres">
      <dgm:prSet presAssocID="{DBBAE7BB-EBDC-490B-A09A-5E26567E6B6D}" presName="linear" presStyleCnt="0">
        <dgm:presLayoutVars>
          <dgm:dir/>
          <dgm:animLvl val="lvl"/>
          <dgm:resizeHandles val="exact"/>
        </dgm:presLayoutVars>
      </dgm:prSet>
      <dgm:spPr/>
    </dgm:pt>
    <dgm:pt modelId="{9876B196-B257-5845-AA1E-89C2F8711768}" type="pres">
      <dgm:prSet presAssocID="{8CD8B96A-91A5-4427-9BC2-0B9328525F7E}" presName="parentLin" presStyleCnt="0"/>
      <dgm:spPr/>
    </dgm:pt>
    <dgm:pt modelId="{38B95831-4EDB-B440-B638-6A1BEEBCA468}" type="pres">
      <dgm:prSet presAssocID="{8CD8B96A-91A5-4427-9BC2-0B9328525F7E}" presName="parentLeftMargin" presStyleLbl="node1" presStyleIdx="0" presStyleCnt="4"/>
      <dgm:spPr/>
    </dgm:pt>
    <dgm:pt modelId="{4B896227-BB2C-7848-8B70-20BD1CA0A6BA}" type="pres">
      <dgm:prSet presAssocID="{8CD8B96A-91A5-4427-9BC2-0B9328525F7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2A0D500-81DA-3C43-BFAB-2274D0C526FA}" type="pres">
      <dgm:prSet presAssocID="{8CD8B96A-91A5-4427-9BC2-0B9328525F7E}" presName="negativeSpace" presStyleCnt="0"/>
      <dgm:spPr/>
    </dgm:pt>
    <dgm:pt modelId="{7766CB1E-E874-E242-9093-C9D054F133C4}" type="pres">
      <dgm:prSet presAssocID="{8CD8B96A-91A5-4427-9BC2-0B9328525F7E}" presName="childText" presStyleLbl="conFgAcc1" presStyleIdx="0" presStyleCnt="4">
        <dgm:presLayoutVars>
          <dgm:bulletEnabled val="1"/>
        </dgm:presLayoutVars>
      </dgm:prSet>
      <dgm:spPr/>
    </dgm:pt>
    <dgm:pt modelId="{06DE148B-2B6D-9F42-AD19-1AE00BBDF9EF}" type="pres">
      <dgm:prSet presAssocID="{5E227BA6-DB0D-4A67-9850-423A7A8CE9FA}" presName="spaceBetweenRectangles" presStyleCnt="0"/>
      <dgm:spPr/>
    </dgm:pt>
    <dgm:pt modelId="{15C5DC6D-8F1D-684B-8C2E-42CB6C43481C}" type="pres">
      <dgm:prSet presAssocID="{C7D13574-D76D-4FB5-BA70-565714A051D3}" presName="parentLin" presStyleCnt="0"/>
      <dgm:spPr/>
    </dgm:pt>
    <dgm:pt modelId="{120D0FD1-1B2B-BA42-AB04-6128D9B2B57F}" type="pres">
      <dgm:prSet presAssocID="{C7D13574-D76D-4FB5-BA70-565714A051D3}" presName="parentLeftMargin" presStyleLbl="node1" presStyleIdx="0" presStyleCnt="4"/>
      <dgm:spPr/>
    </dgm:pt>
    <dgm:pt modelId="{6A705028-6F99-4644-9EAE-CDAC4952DE9D}" type="pres">
      <dgm:prSet presAssocID="{C7D13574-D76D-4FB5-BA70-565714A051D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406DBC6-D528-DC4C-9E1E-58CEF270F56F}" type="pres">
      <dgm:prSet presAssocID="{C7D13574-D76D-4FB5-BA70-565714A051D3}" presName="negativeSpace" presStyleCnt="0"/>
      <dgm:spPr/>
    </dgm:pt>
    <dgm:pt modelId="{5CA95D46-FAD1-264D-A303-45468D4B2641}" type="pres">
      <dgm:prSet presAssocID="{C7D13574-D76D-4FB5-BA70-565714A051D3}" presName="childText" presStyleLbl="conFgAcc1" presStyleIdx="1" presStyleCnt="4">
        <dgm:presLayoutVars>
          <dgm:bulletEnabled val="1"/>
        </dgm:presLayoutVars>
      </dgm:prSet>
      <dgm:spPr/>
    </dgm:pt>
    <dgm:pt modelId="{10CB59ED-9771-D142-AA37-45B844291A7C}" type="pres">
      <dgm:prSet presAssocID="{BFB5F1E9-450C-4BF7-A389-B9337485F798}" presName="spaceBetweenRectangles" presStyleCnt="0"/>
      <dgm:spPr/>
    </dgm:pt>
    <dgm:pt modelId="{284923B7-8A33-8245-BACC-96F311343258}" type="pres">
      <dgm:prSet presAssocID="{D4494D0F-181F-433D-9132-C75A680B9EA7}" presName="parentLin" presStyleCnt="0"/>
      <dgm:spPr/>
    </dgm:pt>
    <dgm:pt modelId="{BBAA7FC9-852E-6B4B-B6B5-0163545045B1}" type="pres">
      <dgm:prSet presAssocID="{D4494D0F-181F-433D-9132-C75A680B9EA7}" presName="parentLeftMargin" presStyleLbl="node1" presStyleIdx="1" presStyleCnt="4"/>
      <dgm:spPr/>
    </dgm:pt>
    <dgm:pt modelId="{32343567-E3FB-2042-B463-0EE2468A8E7A}" type="pres">
      <dgm:prSet presAssocID="{D4494D0F-181F-433D-9132-C75A680B9EA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C321121-51C1-864D-964B-78D87AFA69E3}" type="pres">
      <dgm:prSet presAssocID="{D4494D0F-181F-433D-9132-C75A680B9EA7}" presName="negativeSpace" presStyleCnt="0"/>
      <dgm:spPr/>
    </dgm:pt>
    <dgm:pt modelId="{72B49FEF-FFCA-6442-A4FD-47B89CFDB172}" type="pres">
      <dgm:prSet presAssocID="{D4494D0F-181F-433D-9132-C75A680B9EA7}" presName="childText" presStyleLbl="conFgAcc1" presStyleIdx="2" presStyleCnt="4">
        <dgm:presLayoutVars>
          <dgm:bulletEnabled val="1"/>
        </dgm:presLayoutVars>
      </dgm:prSet>
      <dgm:spPr/>
    </dgm:pt>
    <dgm:pt modelId="{6F81DBBD-5B16-7547-A7AD-8C20A4C25CFF}" type="pres">
      <dgm:prSet presAssocID="{FFF4B75D-890A-4615-9E72-71CC5357C101}" presName="spaceBetweenRectangles" presStyleCnt="0"/>
      <dgm:spPr/>
    </dgm:pt>
    <dgm:pt modelId="{A1419D06-D0FA-8B43-8EB1-86E163432D10}" type="pres">
      <dgm:prSet presAssocID="{74C74DF3-3E8F-42C8-BE4B-214E15C60B5E}" presName="parentLin" presStyleCnt="0"/>
      <dgm:spPr/>
    </dgm:pt>
    <dgm:pt modelId="{5A09C700-1ED1-3C47-A272-329B007A9B03}" type="pres">
      <dgm:prSet presAssocID="{74C74DF3-3E8F-42C8-BE4B-214E15C60B5E}" presName="parentLeftMargin" presStyleLbl="node1" presStyleIdx="2" presStyleCnt="4"/>
      <dgm:spPr/>
    </dgm:pt>
    <dgm:pt modelId="{BE27BA90-22EC-3946-AB1E-3C402E207EA6}" type="pres">
      <dgm:prSet presAssocID="{74C74DF3-3E8F-42C8-BE4B-214E15C60B5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C17F437-0793-0549-A183-457E78F5D7E8}" type="pres">
      <dgm:prSet presAssocID="{74C74DF3-3E8F-42C8-BE4B-214E15C60B5E}" presName="negativeSpace" presStyleCnt="0"/>
      <dgm:spPr/>
    </dgm:pt>
    <dgm:pt modelId="{86C39A41-53DF-FE42-AFEF-1F8ACBCA6BD2}" type="pres">
      <dgm:prSet presAssocID="{74C74DF3-3E8F-42C8-BE4B-214E15C60B5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4F1EBD28-BA8C-4146-8183-0383605603BC}" type="presOf" srcId="{8CD8B96A-91A5-4427-9BC2-0B9328525F7E}" destId="{38B95831-4EDB-B440-B638-6A1BEEBCA468}" srcOrd="0" destOrd="0" presId="urn:microsoft.com/office/officeart/2005/8/layout/list1"/>
    <dgm:cxn modelId="{A083992F-6576-BA42-9FD6-E46108B3356D}" type="presOf" srcId="{DBBAE7BB-EBDC-490B-A09A-5E26567E6B6D}" destId="{C123E639-290D-2A4D-B2AA-4B2C974F6CBF}" srcOrd="0" destOrd="0" presId="urn:microsoft.com/office/officeart/2005/8/layout/list1"/>
    <dgm:cxn modelId="{7BC42D37-ED39-4B5A-9642-842CBD9AA1FB}" srcId="{DBBAE7BB-EBDC-490B-A09A-5E26567E6B6D}" destId="{8CD8B96A-91A5-4427-9BC2-0B9328525F7E}" srcOrd="0" destOrd="0" parTransId="{17B7EF6C-2DB2-4E18-8EAD-34BC6D5D16CA}" sibTransId="{5E227BA6-DB0D-4A67-9850-423A7A8CE9FA}"/>
    <dgm:cxn modelId="{DB71624F-4644-4B64-8D09-0416D45AADDB}" srcId="{DBBAE7BB-EBDC-490B-A09A-5E26567E6B6D}" destId="{D4494D0F-181F-433D-9132-C75A680B9EA7}" srcOrd="2" destOrd="0" parTransId="{86C0EEDC-B8B3-41DC-BEC3-379AEBD4F656}" sibTransId="{FFF4B75D-890A-4615-9E72-71CC5357C101}"/>
    <dgm:cxn modelId="{C380B159-48E4-4566-B339-B6BB5EE5F034}" srcId="{DBBAE7BB-EBDC-490B-A09A-5E26567E6B6D}" destId="{C7D13574-D76D-4FB5-BA70-565714A051D3}" srcOrd="1" destOrd="0" parTransId="{017FDE00-7E1F-4FF9-8C58-BE3CD9823180}" sibTransId="{BFB5F1E9-450C-4BF7-A389-B9337485F798}"/>
    <dgm:cxn modelId="{9E86C763-D572-0C4E-A315-243E7289B0D2}" type="presOf" srcId="{C7D13574-D76D-4FB5-BA70-565714A051D3}" destId="{120D0FD1-1B2B-BA42-AB04-6128D9B2B57F}" srcOrd="0" destOrd="0" presId="urn:microsoft.com/office/officeart/2005/8/layout/list1"/>
    <dgm:cxn modelId="{FBF1A97B-7911-774D-98B9-C4C25F4D14E6}" type="presOf" srcId="{74C74DF3-3E8F-42C8-BE4B-214E15C60B5E}" destId="{5A09C700-1ED1-3C47-A272-329B007A9B03}" srcOrd="0" destOrd="0" presId="urn:microsoft.com/office/officeart/2005/8/layout/list1"/>
    <dgm:cxn modelId="{25C5E0AA-1A01-8B44-A409-5B78E0F18CED}" type="presOf" srcId="{C7D13574-D76D-4FB5-BA70-565714A051D3}" destId="{6A705028-6F99-4644-9EAE-CDAC4952DE9D}" srcOrd="1" destOrd="0" presId="urn:microsoft.com/office/officeart/2005/8/layout/list1"/>
    <dgm:cxn modelId="{46A4CCBD-DCE0-E44D-858B-7D9909BAA7FA}" type="presOf" srcId="{D4494D0F-181F-433D-9132-C75A680B9EA7}" destId="{32343567-E3FB-2042-B463-0EE2468A8E7A}" srcOrd="1" destOrd="0" presId="urn:microsoft.com/office/officeart/2005/8/layout/list1"/>
    <dgm:cxn modelId="{64EB09C9-A9B2-4A7A-A990-F39A57CB282A}" srcId="{DBBAE7BB-EBDC-490B-A09A-5E26567E6B6D}" destId="{74C74DF3-3E8F-42C8-BE4B-214E15C60B5E}" srcOrd="3" destOrd="0" parTransId="{A95723C9-FF35-4DBC-8700-AC57660906BD}" sibTransId="{38A35619-14AF-4C1D-A3E1-AD48D928C841}"/>
    <dgm:cxn modelId="{EF0F04D0-E157-324F-A334-754335F9A691}" type="presOf" srcId="{8CD8B96A-91A5-4427-9BC2-0B9328525F7E}" destId="{4B896227-BB2C-7848-8B70-20BD1CA0A6BA}" srcOrd="1" destOrd="0" presId="urn:microsoft.com/office/officeart/2005/8/layout/list1"/>
    <dgm:cxn modelId="{86F7BBD0-F7D1-D640-84E6-FEDBC5F64690}" type="presOf" srcId="{D4494D0F-181F-433D-9132-C75A680B9EA7}" destId="{BBAA7FC9-852E-6B4B-B6B5-0163545045B1}" srcOrd="0" destOrd="0" presId="urn:microsoft.com/office/officeart/2005/8/layout/list1"/>
    <dgm:cxn modelId="{33C736D2-950E-0248-997F-8FB4DFB5830C}" type="presOf" srcId="{74C74DF3-3E8F-42C8-BE4B-214E15C60B5E}" destId="{BE27BA90-22EC-3946-AB1E-3C402E207EA6}" srcOrd="1" destOrd="0" presId="urn:microsoft.com/office/officeart/2005/8/layout/list1"/>
    <dgm:cxn modelId="{13F405DF-724C-D448-A9AC-23D1A56B303D}" type="presParOf" srcId="{C123E639-290D-2A4D-B2AA-4B2C974F6CBF}" destId="{9876B196-B257-5845-AA1E-89C2F8711768}" srcOrd="0" destOrd="0" presId="urn:microsoft.com/office/officeart/2005/8/layout/list1"/>
    <dgm:cxn modelId="{B880D0F0-CAF8-6F47-B828-B588C07E5A85}" type="presParOf" srcId="{9876B196-B257-5845-AA1E-89C2F8711768}" destId="{38B95831-4EDB-B440-B638-6A1BEEBCA468}" srcOrd="0" destOrd="0" presId="urn:microsoft.com/office/officeart/2005/8/layout/list1"/>
    <dgm:cxn modelId="{0B5A7171-3F80-C449-AD47-08499C6EC509}" type="presParOf" srcId="{9876B196-B257-5845-AA1E-89C2F8711768}" destId="{4B896227-BB2C-7848-8B70-20BD1CA0A6BA}" srcOrd="1" destOrd="0" presId="urn:microsoft.com/office/officeart/2005/8/layout/list1"/>
    <dgm:cxn modelId="{0D37F919-204D-FB49-82C8-E2567E656E41}" type="presParOf" srcId="{C123E639-290D-2A4D-B2AA-4B2C974F6CBF}" destId="{F2A0D500-81DA-3C43-BFAB-2274D0C526FA}" srcOrd="1" destOrd="0" presId="urn:microsoft.com/office/officeart/2005/8/layout/list1"/>
    <dgm:cxn modelId="{8379825E-C498-8244-8D36-DC742CB80586}" type="presParOf" srcId="{C123E639-290D-2A4D-B2AA-4B2C974F6CBF}" destId="{7766CB1E-E874-E242-9093-C9D054F133C4}" srcOrd="2" destOrd="0" presId="urn:microsoft.com/office/officeart/2005/8/layout/list1"/>
    <dgm:cxn modelId="{7830C69D-799C-7646-AC75-B8F6A80BA959}" type="presParOf" srcId="{C123E639-290D-2A4D-B2AA-4B2C974F6CBF}" destId="{06DE148B-2B6D-9F42-AD19-1AE00BBDF9EF}" srcOrd="3" destOrd="0" presId="urn:microsoft.com/office/officeart/2005/8/layout/list1"/>
    <dgm:cxn modelId="{C5E6A858-A267-E549-BA44-246B9523E38C}" type="presParOf" srcId="{C123E639-290D-2A4D-B2AA-4B2C974F6CBF}" destId="{15C5DC6D-8F1D-684B-8C2E-42CB6C43481C}" srcOrd="4" destOrd="0" presId="urn:microsoft.com/office/officeart/2005/8/layout/list1"/>
    <dgm:cxn modelId="{F2AA1452-D49D-A14A-9B8B-F07B5F66647F}" type="presParOf" srcId="{15C5DC6D-8F1D-684B-8C2E-42CB6C43481C}" destId="{120D0FD1-1B2B-BA42-AB04-6128D9B2B57F}" srcOrd="0" destOrd="0" presId="urn:microsoft.com/office/officeart/2005/8/layout/list1"/>
    <dgm:cxn modelId="{E2BD3C9C-F240-FF4D-B0FA-9C83D488481D}" type="presParOf" srcId="{15C5DC6D-8F1D-684B-8C2E-42CB6C43481C}" destId="{6A705028-6F99-4644-9EAE-CDAC4952DE9D}" srcOrd="1" destOrd="0" presId="urn:microsoft.com/office/officeart/2005/8/layout/list1"/>
    <dgm:cxn modelId="{CF00097D-66ED-BA45-B51F-78E71FEFAA69}" type="presParOf" srcId="{C123E639-290D-2A4D-B2AA-4B2C974F6CBF}" destId="{B406DBC6-D528-DC4C-9E1E-58CEF270F56F}" srcOrd="5" destOrd="0" presId="urn:microsoft.com/office/officeart/2005/8/layout/list1"/>
    <dgm:cxn modelId="{4EE73FCF-445E-8B4A-8EB9-300B37AF5796}" type="presParOf" srcId="{C123E639-290D-2A4D-B2AA-4B2C974F6CBF}" destId="{5CA95D46-FAD1-264D-A303-45468D4B2641}" srcOrd="6" destOrd="0" presId="urn:microsoft.com/office/officeart/2005/8/layout/list1"/>
    <dgm:cxn modelId="{17D84D31-BDD2-6C43-B2B3-3BE950F78CCA}" type="presParOf" srcId="{C123E639-290D-2A4D-B2AA-4B2C974F6CBF}" destId="{10CB59ED-9771-D142-AA37-45B844291A7C}" srcOrd="7" destOrd="0" presId="urn:microsoft.com/office/officeart/2005/8/layout/list1"/>
    <dgm:cxn modelId="{5B3A4D38-7ACF-764B-98B6-17E1E446F029}" type="presParOf" srcId="{C123E639-290D-2A4D-B2AA-4B2C974F6CBF}" destId="{284923B7-8A33-8245-BACC-96F311343258}" srcOrd="8" destOrd="0" presId="urn:microsoft.com/office/officeart/2005/8/layout/list1"/>
    <dgm:cxn modelId="{F28F16D0-9F09-DA47-A801-8074304FD19B}" type="presParOf" srcId="{284923B7-8A33-8245-BACC-96F311343258}" destId="{BBAA7FC9-852E-6B4B-B6B5-0163545045B1}" srcOrd="0" destOrd="0" presId="urn:microsoft.com/office/officeart/2005/8/layout/list1"/>
    <dgm:cxn modelId="{B67E7183-FDEB-9744-9414-94F71CD7CDA5}" type="presParOf" srcId="{284923B7-8A33-8245-BACC-96F311343258}" destId="{32343567-E3FB-2042-B463-0EE2468A8E7A}" srcOrd="1" destOrd="0" presId="urn:microsoft.com/office/officeart/2005/8/layout/list1"/>
    <dgm:cxn modelId="{533B402E-28B7-F141-B2C9-2C696B9CA26E}" type="presParOf" srcId="{C123E639-290D-2A4D-B2AA-4B2C974F6CBF}" destId="{FC321121-51C1-864D-964B-78D87AFA69E3}" srcOrd="9" destOrd="0" presId="urn:microsoft.com/office/officeart/2005/8/layout/list1"/>
    <dgm:cxn modelId="{3ABB4435-FCB1-ED40-B1CF-C819D945B9F0}" type="presParOf" srcId="{C123E639-290D-2A4D-B2AA-4B2C974F6CBF}" destId="{72B49FEF-FFCA-6442-A4FD-47B89CFDB172}" srcOrd="10" destOrd="0" presId="urn:microsoft.com/office/officeart/2005/8/layout/list1"/>
    <dgm:cxn modelId="{5CE727B6-B21E-A64C-A0D4-86C06EF19190}" type="presParOf" srcId="{C123E639-290D-2A4D-B2AA-4B2C974F6CBF}" destId="{6F81DBBD-5B16-7547-A7AD-8C20A4C25CFF}" srcOrd="11" destOrd="0" presId="urn:microsoft.com/office/officeart/2005/8/layout/list1"/>
    <dgm:cxn modelId="{791AD06C-F634-6C4D-A106-01AD636F9C91}" type="presParOf" srcId="{C123E639-290D-2A4D-B2AA-4B2C974F6CBF}" destId="{A1419D06-D0FA-8B43-8EB1-86E163432D10}" srcOrd="12" destOrd="0" presId="urn:microsoft.com/office/officeart/2005/8/layout/list1"/>
    <dgm:cxn modelId="{75E76D46-13AB-7445-BDD5-CC807344749B}" type="presParOf" srcId="{A1419D06-D0FA-8B43-8EB1-86E163432D10}" destId="{5A09C700-1ED1-3C47-A272-329B007A9B03}" srcOrd="0" destOrd="0" presId="urn:microsoft.com/office/officeart/2005/8/layout/list1"/>
    <dgm:cxn modelId="{83FFF5A1-72BA-B746-AE52-8C6BA0AC2611}" type="presParOf" srcId="{A1419D06-D0FA-8B43-8EB1-86E163432D10}" destId="{BE27BA90-22EC-3946-AB1E-3C402E207EA6}" srcOrd="1" destOrd="0" presId="urn:microsoft.com/office/officeart/2005/8/layout/list1"/>
    <dgm:cxn modelId="{8E25DE90-BBD7-C743-9FA1-B68D9B549887}" type="presParOf" srcId="{C123E639-290D-2A4D-B2AA-4B2C974F6CBF}" destId="{2C17F437-0793-0549-A183-457E78F5D7E8}" srcOrd="13" destOrd="0" presId="urn:microsoft.com/office/officeart/2005/8/layout/list1"/>
    <dgm:cxn modelId="{E4A7DBDA-4B66-6A40-8754-2C3EE84BF856}" type="presParOf" srcId="{C123E639-290D-2A4D-B2AA-4B2C974F6CBF}" destId="{86C39A41-53DF-FE42-AFEF-1F8ACBCA6BD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F1DE1E-102A-48AB-A847-81CC7D428C8F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C164ABA6-0102-4291-A222-03BE9D8906FA}">
      <dgm:prSet/>
      <dgm:spPr/>
      <dgm:t>
        <a:bodyPr/>
        <a:lstStyle/>
        <a:p>
          <a:r>
            <a:rPr lang="cs-CZ" dirty="0"/>
            <a:t>1. Oslovení oběti (vytvoření profilu dle zájmů a informací o oběti).</a:t>
          </a:r>
          <a:endParaRPr lang="en-US" dirty="0"/>
        </a:p>
      </dgm:t>
    </dgm:pt>
    <dgm:pt modelId="{92B796CE-4C90-4F5C-8452-8ECF3EE16233}" type="parTrans" cxnId="{5F361AA9-86D0-43CB-BE14-9A300EF84CCA}">
      <dgm:prSet/>
      <dgm:spPr/>
      <dgm:t>
        <a:bodyPr/>
        <a:lstStyle/>
        <a:p>
          <a:endParaRPr lang="en-US"/>
        </a:p>
      </dgm:t>
    </dgm:pt>
    <dgm:pt modelId="{BC2E416B-77EC-414C-8814-9168FF0400DF}" type="sibTrans" cxnId="{5F361AA9-86D0-43CB-BE14-9A300EF84CCA}">
      <dgm:prSet/>
      <dgm:spPr/>
      <dgm:t>
        <a:bodyPr/>
        <a:lstStyle/>
        <a:p>
          <a:endParaRPr lang="en-US"/>
        </a:p>
      </dgm:t>
    </dgm:pt>
    <dgm:pt modelId="{E6CA819A-8ED2-4323-AE05-2332B5A4762D}">
      <dgm:prSet/>
      <dgm:spPr/>
      <dgm:t>
        <a:bodyPr/>
        <a:lstStyle/>
        <a:p>
          <a:r>
            <a:rPr lang="cs-CZ" dirty="0"/>
            <a:t>2. Vzbuzení důvěry a vybudování přátelského vztahu.</a:t>
          </a:r>
          <a:endParaRPr lang="en-US" dirty="0"/>
        </a:p>
      </dgm:t>
    </dgm:pt>
    <dgm:pt modelId="{742D6394-D338-4ECE-A2B7-34A2BCE9B915}" type="parTrans" cxnId="{FB6F880C-03CC-40F5-8CAA-8E903587FD40}">
      <dgm:prSet/>
      <dgm:spPr/>
      <dgm:t>
        <a:bodyPr/>
        <a:lstStyle/>
        <a:p>
          <a:endParaRPr lang="en-US"/>
        </a:p>
      </dgm:t>
    </dgm:pt>
    <dgm:pt modelId="{3C1F4676-96F6-4F2E-B208-7F603C40C278}" type="sibTrans" cxnId="{FB6F880C-03CC-40F5-8CAA-8E903587FD40}">
      <dgm:prSet/>
      <dgm:spPr/>
      <dgm:t>
        <a:bodyPr/>
        <a:lstStyle/>
        <a:p>
          <a:endParaRPr lang="en-US"/>
        </a:p>
      </dgm:t>
    </dgm:pt>
    <dgm:pt modelId="{86090023-FA9F-44AC-A7F2-F0F3FEB504A7}">
      <dgm:prSet/>
      <dgm:spPr/>
      <dgm:t>
        <a:bodyPr/>
        <a:lstStyle/>
        <a:p>
          <a:r>
            <a:rPr lang="cs-CZ" dirty="0"/>
            <a:t>3. Nabízení peněz či dárků (většinou výměnou za osobní informace či intimní fotky).</a:t>
          </a:r>
          <a:endParaRPr lang="en-US" dirty="0"/>
        </a:p>
      </dgm:t>
    </dgm:pt>
    <dgm:pt modelId="{3B5910FD-AB79-4AC4-8B38-4463ABD2A741}" type="parTrans" cxnId="{3511868D-494A-4450-93BE-17967AD59A44}">
      <dgm:prSet/>
      <dgm:spPr/>
      <dgm:t>
        <a:bodyPr/>
        <a:lstStyle/>
        <a:p>
          <a:endParaRPr lang="en-US"/>
        </a:p>
      </dgm:t>
    </dgm:pt>
    <dgm:pt modelId="{757DFA18-9141-41EF-999F-490741D30853}" type="sibTrans" cxnId="{3511868D-494A-4450-93BE-17967AD59A44}">
      <dgm:prSet/>
      <dgm:spPr/>
      <dgm:t>
        <a:bodyPr/>
        <a:lstStyle/>
        <a:p>
          <a:endParaRPr lang="en-US"/>
        </a:p>
      </dgm:t>
    </dgm:pt>
    <dgm:pt modelId="{1E68485A-07EF-4026-81F6-30097DB28360}">
      <dgm:prSet/>
      <dgm:spPr/>
      <dgm:t>
        <a:bodyPr/>
        <a:lstStyle/>
        <a:p>
          <a:r>
            <a:rPr lang="cs-CZ" dirty="0"/>
            <a:t>4. Osobní schůzka většinou na odlehlých místech nebo místech, kde je minimum lidí.</a:t>
          </a:r>
          <a:endParaRPr lang="en-US" dirty="0"/>
        </a:p>
      </dgm:t>
    </dgm:pt>
    <dgm:pt modelId="{27F32047-EE8A-47E4-8713-49BF320F2914}" type="parTrans" cxnId="{38512264-8BCB-4291-BAF9-139DB7FF7BC8}">
      <dgm:prSet/>
      <dgm:spPr/>
      <dgm:t>
        <a:bodyPr/>
        <a:lstStyle/>
        <a:p>
          <a:endParaRPr lang="en-US"/>
        </a:p>
      </dgm:t>
    </dgm:pt>
    <dgm:pt modelId="{DB5B2FC5-3164-4A00-A3DD-CE4053B6FD6E}" type="sibTrans" cxnId="{38512264-8BCB-4291-BAF9-139DB7FF7BC8}">
      <dgm:prSet/>
      <dgm:spPr/>
      <dgm:t>
        <a:bodyPr/>
        <a:lstStyle/>
        <a:p>
          <a:endParaRPr lang="en-US"/>
        </a:p>
      </dgm:t>
    </dgm:pt>
    <dgm:pt modelId="{3D803739-3D49-47C7-862C-6EB2CB9281E2}">
      <dgm:prSet/>
      <dgm:spPr/>
      <dgm:t>
        <a:bodyPr/>
        <a:lstStyle/>
        <a:p>
          <a:r>
            <a:rPr lang="cs-CZ" dirty="0"/>
            <a:t>5. Sexuální obtěžování nebo zneužití.</a:t>
          </a:r>
          <a:endParaRPr lang="en-US" dirty="0"/>
        </a:p>
      </dgm:t>
    </dgm:pt>
    <dgm:pt modelId="{2EE11731-F4BF-4F59-A024-799D7C19CAE6}" type="parTrans" cxnId="{5B94BE7F-15A8-4A42-B199-237671F9A610}">
      <dgm:prSet/>
      <dgm:spPr/>
      <dgm:t>
        <a:bodyPr/>
        <a:lstStyle/>
        <a:p>
          <a:endParaRPr lang="en-US"/>
        </a:p>
      </dgm:t>
    </dgm:pt>
    <dgm:pt modelId="{3EDF71C7-5A48-4366-BAFB-B788E643CCAB}" type="sibTrans" cxnId="{5B94BE7F-15A8-4A42-B199-237671F9A610}">
      <dgm:prSet/>
      <dgm:spPr/>
      <dgm:t>
        <a:bodyPr/>
        <a:lstStyle/>
        <a:p>
          <a:endParaRPr lang="en-US"/>
        </a:p>
      </dgm:t>
    </dgm:pt>
    <dgm:pt modelId="{C5CF1A88-6E5E-FF4F-BA84-775FC5D0F985}" type="pres">
      <dgm:prSet presAssocID="{41F1DE1E-102A-48AB-A847-81CC7D428C8F}" presName="vert0" presStyleCnt="0">
        <dgm:presLayoutVars>
          <dgm:dir/>
          <dgm:animOne val="branch"/>
          <dgm:animLvl val="lvl"/>
        </dgm:presLayoutVars>
      </dgm:prSet>
      <dgm:spPr/>
    </dgm:pt>
    <dgm:pt modelId="{3AF19275-B7F6-DF41-90AF-41EA24C31DEA}" type="pres">
      <dgm:prSet presAssocID="{C164ABA6-0102-4291-A222-03BE9D8906FA}" presName="thickLine" presStyleLbl="alignNode1" presStyleIdx="0" presStyleCnt="5"/>
      <dgm:spPr/>
    </dgm:pt>
    <dgm:pt modelId="{C6E4680C-0A5E-9549-B880-60BB2D1BE8E5}" type="pres">
      <dgm:prSet presAssocID="{C164ABA6-0102-4291-A222-03BE9D8906FA}" presName="horz1" presStyleCnt="0"/>
      <dgm:spPr/>
    </dgm:pt>
    <dgm:pt modelId="{B28E6140-C7B9-034B-A887-31E4E5568E48}" type="pres">
      <dgm:prSet presAssocID="{C164ABA6-0102-4291-A222-03BE9D8906FA}" presName="tx1" presStyleLbl="revTx" presStyleIdx="0" presStyleCnt="5"/>
      <dgm:spPr/>
    </dgm:pt>
    <dgm:pt modelId="{AC25D161-FF50-AB4F-8B6E-B7F1E9AA7B46}" type="pres">
      <dgm:prSet presAssocID="{C164ABA6-0102-4291-A222-03BE9D8906FA}" presName="vert1" presStyleCnt="0"/>
      <dgm:spPr/>
    </dgm:pt>
    <dgm:pt modelId="{CBA960CD-BD3E-4845-AA2D-FC8FCDE06802}" type="pres">
      <dgm:prSet presAssocID="{E6CA819A-8ED2-4323-AE05-2332B5A4762D}" presName="thickLine" presStyleLbl="alignNode1" presStyleIdx="1" presStyleCnt="5"/>
      <dgm:spPr/>
    </dgm:pt>
    <dgm:pt modelId="{176D4086-FBB2-7D46-A9A2-7AF23A8F416B}" type="pres">
      <dgm:prSet presAssocID="{E6CA819A-8ED2-4323-AE05-2332B5A4762D}" presName="horz1" presStyleCnt="0"/>
      <dgm:spPr/>
    </dgm:pt>
    <dgm:pt modelId="{F030CEDF-3DF6-0B4C-B457-6F215EF4B7CD}" type="pres">
      <dgm:prSet presAssocID="{E6CA819A-8ED2-4323-AE05-2332B5A4762D}" presName="tx1" presStyleLbl="revTx" presStyleIdx="1" presStyleCnt="5"/>
      <dgm:spPr/>
    </dgm:pt>
    <dgm:pt modelId="{80CB584F-594D-3342-B05A-7CA496416AE4}" type="pres">
      <dgm:prSet presAssocID="{E6CA819A-8ED2-4323-AE05-2332B5A4762D}" presName="vert1" presStyleCnt="0"/>
      <dgm:spPr/>
    </dgm:pt>
    <dgm:pt modelId="{D5BF2D6D-D891-BB4F-84F6-4A71E97D303C}" type="pres">
      <dgm:prSet presAssocID="{86090023-FA9F-44AC-A7F2-F0F3FEB504A7}" presName="thickLine" presStyleLbl="alignNode1" presStyleIdx="2" presStyleCnt="5"/>
      <dgm:spPr/>
    </dgm:pt>
    <dgm:pt modelId="{E103376C-E82E-5942-84DA-2E75E7896BBC}" type="pres">
      <dgm:prSet presAssocID="{86090023-FA9F-44AC-A7F2-F0F3FEB504A7}" presName="horz1" presStyleCnt="0"/>
      <dgm:spPr/>
    </dgm:pt>
    <dgm:pt modelId="{C0705E4B-3123-9A49-AC92-3FDA75A0BB91}" type="pres">
      <dgm:prSet presAssocID="{86090023-FA9F-44AC-A7F2-F0F3FEB504A7}" presName="tx1" presStyleLbl="revTx" presStyleIdx="2" presStyleCnt="5"/>
      <dgm:spPr/>
    </dgm:pt>
    <dgm:pt modelId="{0E83E341-B3E0-A644-A858-868B5C296149}" type="pres">
      <dgm:prSet presAssocID="{86090023-FA9F-44AC-A7F2-F0F3FEB504A7}" presName="vert1" presStyleCnt="0"/>
      <dgm:spPr/>
    </dgm:pt>
    <dgm:pt modelId="{BAACFEEB-A9CA-E14E-B0EB-861CEE6DAB70}" type="pres">
      <dgm:prSet presAssocID="{1E68485A-07EF-4026-81F6-30097DB28360}" presName="thickLine" presStyleLbl="alignNode1" presStyleIdx="3" presStyleCnt="5"/>
      <dgm:spPr/>
    </dgm:pt>
    <dgm:pt modelId="{702DC091-AD1D-FF4D-AE9A-7363C8CCF2ED}" type="pres">
      <dgm:prSet presAssocID="{1E68485A-07EF-4026-81F6-30097DB28360}" presName="horz1" presStyleCnt="0"/>
      <dgm:spPr/>
    </dgm:pt>
    <dgm:pt modelId="{B2352A5F-25FA-4E45-A52D-D6C40BB78812}" type="pres">
      <dgm:prSet presAssocID="{1E68485A-07EF-4026-81F6-30097DB28360}" presName="tx1" presStyleLbl="revTx" presStyleIdx="3" presStyleCnt="5"/>
      <dgm:spPr/>
    </dgm:pt>
    <dgm:pt modelId="{FAAF6F1E-C2D9-164E-8A13-A23563A4EC10}" type="pres">
      <dgm:prSet presAssocID="{1E68485A-07EF-4026-81F6-30097DB28360}" presName="vert1" presStyleCnt="0"/>
      <dgm:spPr/>
    </dgm:pt>
    <dgm:pt modelId="{B81861AF-CEBF-A444-B88C-BE7BA9FE8DCD}" type="pres">
      <dgm:prSet presAssocID="{3D803739-3D49-47C7-862C-6EB2CB9281E2}" presName="thickLine" presStyleLbl="alignNode1" presStyleIdx="4" presStyleCnt="5"/>
      <dgm:spPr/>
    </dgm:pt>
    <dgm:pt modelId="{B8221058-7D94-6F43-B502-4148BE370945}" type="pres">
      <dgm:prSet presAssocID="{3D803739-3D49-47C7-862C-6EB2CB9281E2}" presName="horz1" presStyleCnt="0"/>
      <dgm:spPr/>
    </dgm:pt>
    <dgm:pt modelId="{4347D15D-9602-2146-B40B-CB55467B5D25}" type="pres">
      <dgm:prSet presAssocID="{3D803739-3D49-47C7-862C-6EB2CB9281E2}" presName="tx1" presStyleLbl="revTx" presStyleIdx="4" presStyleCnt="5"/>
      <dgm:spPr/>
    </dgm:pt>
    <dgm:pt modelId="{C071850F-207E-0348-A6D2-381BF1F08809}" type="pres">
      <dgm:prSet presAssocID="{3D803739-3D49-47C7-862C-6EB2CB9281E2}" presName="vert1" presStyleCnt="0"/>
      <dgm:spPr/>
    </dgm:pt>
  </dgm:ptLst>
  <dgm:cxnLst>
    <dgm:cxn modelId="{FB6F880C-03CC-40F5-8CAA-8E903587FD40}" srcId="{41F1DE1E-102A-48AB-A847-81CC7D428C8F}" destId="{E6CA819A-8ED2-4323-AE05-2332B5A4762D}" srcOrd="1" destOrd="0" parTransId="{742D6394-D338-4ECE-A2B7-34A2BCE9B915}" sibTransId="{3C1F4676-96F6-4F2E-B208-7F603C40C278}"/>
    <dgm:cxn modelId="{243ECF24-D109-F141-BC00-50582A42C90C}" type="presOf" srcId="{41F1DE1E-102A-48AB-A847-81CC7D428C8F}" destId="{C5CF1A88-6E5E-FF4F-BA84-775FC5D0F985}" srcOrd="0" destOrd="0" presId="urn:microsoft.com/office/officeart/2008/layout/LinedList"/>
    <dgm:cxn modelId="{200EDA42-9C22-D547-B95C-F6F4F5ACC6A1}" type="presOf" srcId="{1E68485A-07EF-4026-81F6-30097DB28360}" destId="{B2352A5F-25FA-4E45-A52D-D6C40BB78812}" srcOrd="0" destOrd="0" presId="urn:microsoft.com/office/officeart/2008/layout/LinedList"/>
    <dgm:cxn modelId="{35C2D759-C190-6E41-BE09-8F409D30D9C1}" type="presOf" srcId="{E6CA819A-8ED2-4323-AE05-2332B5A4762D}" destId="{F030CEDF-3DF6-0B4C-B457-6F215EF4B7CD}" srcOrd="0" destOrd="0" presId="urn:microsoft.com/office/officeart/2008/layout/LinedList"/>
    <dgm:cxn modelId="{38512264-8BCB-4291-BAF9-139DB7FF7BC8}" srcId="{41F1DE1E-102A-48AB-A847-81CC7D428C8F}" destId="{1E68485A-07EF-4026-81F6-30097DB28360}" srcOrd="3" destOrd="0" parTransId="{27F32047-EE8A-47E4-8713-49BF320F2914}" sibTransId="{DB5B2FC5-3164-4A00-A3DD-CE4053B6FD6E}"/>
    <dgm:cxn modelId="{5B94BE7F-15A8-4A42-B199-237671F9A610}" srcId="{41F1DE1E-102A-48AB-A847-81CC7D428C8F}" destId="{3D803739-3D49-47C7-862C-6EB2CB9281E2}" srcOrd="4" destOrd="0" parTransId="{2EE11731-F4BF-4F59-A024-799D7C19CAE6}" sibTransId="{3EDF71C7-5A48-4366-BAFB-B788E643CCAB}"/>
    <dgm:cxn modelId="{B08D618B-9839-A94A-A218-C20679A008CD}" type="presOf" srcId="{3D803739-3D49-47C7-862C-6EB2CB9281E2}" destId="{4347D15D-9602-2146-B40B-CB55467B5D25}" srcOrd="0" destOrd="0" presId="urn:microsoft.com/office/officeart/2008/layout/LinedList"/>
    <dgm:cxn modelId="{3511868D-494A-4450-93BE-17967AD59A44}" srcId="{41F1DE1E-102A-48AB-A847-81CC7D428C8F}" destId="{86090023-FA9F-44AC-A7F2-F0F3FEB504A7}" srcOrd="2" destOrd="0" parTransId="{3B5910FD-AB79-4AC4-8B38-4463ABD2A741}" sibTransId="{757DFA18-9141-41EF-999F-490741D30853}"/>
    <dgm:cxn modelId="{5F361AA9-86D0-43CB-BE14-9A300EF84CCA}" srcId="{41F1DE1E-102A-48AB-A847-81CC7D428C8F}" destId="{C164ABA6-0102-4291-A222-03BE9D8906FA}" srcOrd="0" destOrd="0" parTransId="{92B796CE-4C90-4F5C-8452-8ECF3EE16233}" sibTransId="{BC2E416B-77EC-414C-8814-9168FF0400DF}"/>
    <dgm:cxn modelId="{5BD1EFAC-7DB5-7844-A82D-0DC86A566BF1}" type="presOf" srcId="{C164ABA6-0102-4291-A222-03BE9D8906FA}" destId="{B28E6140-C7B9-034B-A887-31E4E5568E48}" srcOrd="0" destOrd="0" presId="urn:microsoft.com/office/officeart/2008/layout/LinedList"/>
    <dgm:cxn modelId="{D42040D1-0E38-C64A-AFF5-53060C88A4E2}" type="presOf" srcId="{86090023-FA9F-44AC-A7F2-F0F3FEB504A7}" destId="{C0705E4B-3123-9A49-AC92-3FDA75A0BB91}" srcOrd="0" destOrd="0" presId="urn:microsoft.com/office/officeart/2008/layout/LinedList"/>
    <dgm:cxn modelId="{EB4B9987-C5F7-A348-9953-2E40C6D2DA06}" type="presParOf" srcId="{C5CF1A88-6E5E-FF4F-BA84-775FC5D0F985}" destId="{3AF19275-B7F6-DF41-90AF-41EA24C31DEA}" srcOrd="0" destOrd="0" presId="urn:microsoft.com/office/officeart/2008/layout/LinedList"/>
    <dgm:cxn modelId="{EEEC63D7-AEAE-244B-BB01-744C9AD62969}" type="presParOf" srcId="{C5CF1A88-6E5E-FF4F-BA84-775FC5D0F985}" destId="{C6E4680C-0A5E-9549-B880-60BB2D1BE8E5}" srcOrd="1" destOrd="0" presId="urn:microsoft.com/office/officeart/2008/layout/LinedList"/>
    <dgm:cxn modelId="{E0A753F4-BEEE-3242-892F-F3E4F0BD49C5}" type="presParOf" srcId="{C6E4680C-0A5E-9549-B880-60BB2D1BE8E5}" destId="{B28E6140-C7B9-034B-A887-31E4E5568E48}" srcOrd="0" destOrd="0" presId="urn:microsoft.com/office/officeart/2008/layout/LinedList"/>
    <dgm:cxn modelId="{3DCF43B8-306D-1B4C-A49F-C4DAF2A139FB}" type="presParOf" srcId="{C6E4680C-0A5E-9549-B880-60BB2D1BE8E5}" destId="{AC25D161-FF50-AB4F-8B6E-B7F1E9AA7B46}" srcOrd="1" destOrd="0" presId="urn:microsoft.com/office/officeart/2008/layout/LinedList"/>
    <dgm:cxn modelId="{6B0E23BE-BEFB-124B-84DC-D8D0795C491A}" type="presParOf" srcId="{C5CF1A88-6E5E-FF4F-BA84-775FC5D0F985}" destId="{CBA960CD-BD3E-4845-AA2D-FC8FCDE06802}" srcOrd="2" destOrd="0" presId="urn:microsoft.com/office/officeart/2008/layout/LinedList"/>
    <dgm:cxn modelId="{207F7F43-9D2D-9C4E-B520-2F36457507B1}" type="presParOf" srcId="{C5CF1A88-6E5E-FF4F-BA84-775FC5D0F985}" destId="{176D4086-FBB2-7D46-A9A2-7AF23A8F416B}" srcOrd="3" destOrd="0" presId="urn:microsoft.com/office/officeart/2008/layout/LinedList"/>
    <dgm:cxn modelId="{4514B007-E015-AF40-BC35-A34B855AF4A0}" type="presParOf" srcId="{176D4086-FBB2-7D46-A9A2-7AF23A8F416B}" destId="{F030CEDF-3DF6-0B4C-B457-6F215EF4B7CD}" srcOrd="0" destOrd="0" presId="urn:microsoft.com/office/officeart/2008/layout/LinedList"/>
    <dgm:cxn modelId="{A8E4D994-F4F2-AE44-BEBD-0FC5F4AB3A13}" type="presParOf" srcId="{176D4086-FBB2-7D46-A9A2-7AF23A8F416B}" destId="{80CB584F-594D-3342-B05A-7CA496416AE4}" srcOrd="1" destOrd="0" presId="urn:microsoft.com/office/officeart/2008/layout/LinedList"/>
    <dgm:cxn modelId="{37D68DF6-8C73-2740-ACBB-83E17A4B4C22}" type="presParOf" srcId="{C5CF1A88-6E5E-FF4F-BA84-775FC5D0F985}" destId="{D5BF2D6D-D891-BB4F-84F6-4A71E97D303C}" srcOrd="4" destOrd="0" presId="urn:microsoft.com/office/officeart/2008/layout/LinedList"/>
    <dgm:cxn modelId="{0B7803CB-C4E7-554F-8879-89B169F4DF9F}" type="presParOf" srcId="{C5CF1A88-6E5E-FF4F-BA84-775FC5D0F985}" destId="{E103376C-E82E-5942-84DA-2E75E7896BBC}" srcOrd="5" destOrd="0" presId="urn:microsoft.com/office/officeart/2008/layout/LinedList"/>
    <dgm:cxn modelId="{107F9B35-1433-4B4F-BA47-DF7BD6AC5E76}" type="presParOf" srcId="{E103376C-E82E-5942-84DA-2E75E7896BBC}" destId="{C0705E4B-3123-9A49-AC92-3FDA75A0BB91}" srcOrd="0" destOrd="0" presId="urn:microsoft.com/office/officeart/2008/layout/LinedList"/>
    <dgm:cxn modelId="{762191ED-00FF-5D41-AE31-B07D5961F9FC}" type="presParOf" srcId="{E103376C-E82E-5942-84DA-2E75E7896BBC}" destId="{0E83E341-B3E0-A644-A858-868B5C296149}" srcOrd="1" destOrd="0" presId="urn:microsoft.com/office/officeart/2008/layout/LinedList"/>
    <dgm:cxn modelId="{7BD5BB7A-4712-C64C-952B-0FB81B8C953D}" type="presParOf" srcId="{C5CF1A88-6E5E-FF4F-BA84-775FC5D0F985}" destId="{BAACFEEB-A9CA-E14E-B0EB-861CEE6DAB70}" srcOrd="6" destOrd="0" presId="urn:microsoft.com/office/officeart/2008/layout/LinedList"/>
    <dgm:cxn modelId="{48DB9608-56ED-3A43-A7CB-386BCAE13262}" type="presParOf" srcId="{C5CF1A88-6E5E-FF4F-BA84-775FC5D0F985}" destId="{702DC091-AD1D-FF4D-AE9A-7363C8CCF2ED}" srcOrd="7" destOrd="0" presId="urn:microsoft.com/office/officeart/2008/layout/LinedList"/>
    <dgm:cxn modelId="{FF5AA9D5-EA80-C244-977C-4D24817E96A1}" type="presParOf" srcId="{702DC091-AD1D-FF4D-AE9A-7363C8CCF2ED}" destId="{B2352A5F-25FA-4E45-A52D-D6C40BB78812}" srcOrd="0" destOrd="0" presId="urn:microsoft.com/office/officeart/2008/layout/LinedList"/>
    <dgm:cxn modelId="{A1EEFAED-EFA6-3648-BCE1-E488588285F0}" type="presParOf" srcId="{702DC091-AD1D-FF4D-AE9A-7363C8CCF2ED}" destId="{FAAF6F1E-C2D9-164E-8A13-A23563A4EC10}" srcOrd="1" destOrd="0" presId="urn:microsoft.com/office/officeart/2008/layout/LinedList"/>
    <dgm:cxn modelId="{752AF87E-6D3A-7549-A98E-2D1951D8E7E5}" type="presParOf" srcId="{C5CF1A88-6E5E-FF4F-BA84-775FC5D0F985}" destId="{B81861AF-CEBF-A444-B88C-BE7BA9FE8DCD}" srcOrd="8" destOrd="0" presId="urn:microsoft.com/office/officeart/2008/layout/LinedList"/>
    <dgm:cxn modelId="{988EF17C-F898-814B-BBDD-C7E4856DB495}" type="presParOf" srcId="{C5CF1A88-6E5E-FF4F-BA84-775FC5D0F985}" destId="{B8221058-7D94-6F43-B502-4148BE370945}" srcOrd="9" destOrd="0" presId="urn:microsoft.com/office/officeart/2008/layout/LinedList"/>
    <dgm:cxn modelId="{AE7E9C1F-317D-904C-B202-36E195ACA28A}" type="presParOf" srcId="{B8221058-7D94-6F43-B502-4148BE370945}" destId="{4347D15D-9602-2146-B40B-CB55467B5D25}" srcOrd="0" destOrd="0" presId="urn:microsoft.com/office/officeart/2008/layout/LinedList"/>
    <dgm:cxn modelId="{04969216-9F3E-D047-8D18-A81B5FF90712}" type="presParOf" srcId="{B8221058-7D94-6F43-B502-4148BE370945}" destId="{C071850F-207E-0348-A6D2-381BF1F088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2E320A-ABB3-4958-9239-94F6EF667B74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4E3F3F4-0345-45DB-9BA7-93E0C9EB87C5}">
      <dgm:prSet/>
      <dgm:spPr/>
      <dgm:t>
        <a:bodyPr/>
        <a:lstStyle/>
        <a:p>
          <a:r>
            <a:rPr lang="cs-CZ"/>
            <a:t>Adresa bydliště.</a:t>
          </a:r>
          <a:endParaRPr lang="en-US"/>
        </a:p>
      </dgm:t>
    </dgm:pt>
    <dgm:pt modelId="{2B3D85AD-B044-42FB-8EDF-C51D5AF0B875}" type="parTrans" cxnId="{5CFA43AB-6FA4-4F5C-B1FC-DACC245BBAB7}">
      <dgm:prSet/>
      <dgm:spPr/>
      <dgm:t>
        <a:bodyPr/>
        <a:lstStyle/>
        <a:p>
          <a:endParaRPr lang="en-US"/>
        </a:p>
      </dgm:t>
    </dgm:pt>
    <dgm:pt modelId="{095FA85F-8499-4A19-8B7D-BE914A0F7753}" type="sibTrans" cxnId="{5CFA43AB-6FA4-4F5C-B1FC-DACC245BBAB7}">
      <dgm:prSet/>
      <dgm:spPr/>
      <dgm:t>
        <a:bodyPr/>
        <a:lstStyle/>
        <a:p>
          <a:endParaRPr lang="en-US"/>
        </a:p>
      </dgm:t>
    </dgm:pt>
    <dgm:pt modelId="{0033CC9C-48D6-414E-B3F8-E89C89C8024E}">
      <dgm:prSet/>
      <dgm:spPr/>
      <dgm:t>
        <a:bodyPr/>
        <a:lstStyle/>
        <a:p>
          <a:r>
            <a:rPr lang="cs-CZ"/>
            <a:t>Škola, kterou navštěvujete.</a:t>
          </a:r>
          <a:endParaRPr lang="en-US"/>
        </a:p>
      </dgm:t>
    </dgm:pt>
    <dgm:pt modelId="{B244CC9C-F444-4CD5-B5F2-5E5A9AFBED8C}" type="parTrans" cxnId="{4887733A-2DD0-48B9-81CA-4412D2BEA81F}">
      <dgm:prSet/>
      <dgm:spPr/>
      <dgm:t>
        <a:bodyPr/>
        <a:lstStyle/>
        <a:p>
          <a:endParaRPr lang="en-US"/>
        </a:p>
      </dgm:t>
    </dgm:pt>
    <dgm:pt modelId="{27CFD218-0A73-441F-BC26-480013D1ADD6}" type="sibTrans" cxnId="{4887733A-2DD0-48B9-81CA-4412D2BEA81F}">
      <dgm:prSet/>
      <dgm:spPr/>
      <dgm:t>
        <a:bodyPr/>
        <a:lstStyle/>
        <a:p>
          <a:endParaRPr lang="en-US"/>
        </a:p>
      </dgm:t>
    </dgm:pt>
    <dgm:pt modelId="{CCA39FCC-5827-4BF3-81A3-F0565E7E96F9}">
      <dgm:prSet/>
      <dgm:spPr/>
      <dgm:t>
        <a:bodyPr/>
        <a:lstStyle/>
        <a:p>
          <a:r>
            <a:rPr lang="cs-CZ"/>
            <a:t>Informace o rodině.</a:t>
          </a:r>
          <a:endParaRPr lang="en-US"/>
        </a:p>
      </dgm:t>
    </dgm:pt>
    <dgm:pt modelId="{7E4B4803-EE87-43AF-9A60-438354C20133}" type="parTrans" cxnId="{A55B4AAE-2BE0-4DFD-AF18-8C6A25106784}">
      <dgm:prSet/>
      <dgm:spPr/>
      <dgm:t>
        <a:bodyPr/>
        <a:lstStyle/>
        <a:p>
          <a:endParaRPr lang="en-US"/>
        </a:p>
      </dgm:t>
    </dgm:pt>
    <dgm:pt modelId="{989EB4CA-C9F0-4492-8395-C290A8D41F44}" type="sibTrans" cxnId="{A55B4AAE-2BE0-4DFD-AF18-8C6A25106784}">
      <dgm:prSet/>
      <dgm:spPr/>
      <dgm:t>
        <a:bodyPr/>
        <a:lstStyle/>
        <a:p>
          <a:endParaRPr lang="en-US"/>
        </a:p>
      </dgm:t>
    </dgm:pt>
    <dgm:pt modelId="{381A8A8D-772F-4306-AC67-E4F98A94C3EC}">
      <dgm:prSet/>
      <dgm:spPr/>
      <dgm:t>
        <a:bodyPr/>
        <a:lstStyle/>
        <a:p>
          <a:r>
            <a:rPr lang="cs-CZ" dirty="0"/>
            <a:t>Vaše zájmy a koníčky.</a:t>
          </a:r>
        </a:p>
      </dgm:t>
    </dgm:pt>
    <dgm:pt modelId="{1ED8721D-B9A6-4AF2-BFBD-37865BB9ED76}" type="parTrans" cxnId="{BF5DC553-8B4B-4B4A-A345-CDAEC87C27BB}">
      <dgm:prSet/>
      <dgm:spPr/>
      <dgm:t>
        <a:bodyPr/>
        <a:lstStyle/>
        <a:p>
          <a:endParaRPr lang="en-US"/>
        </a:p>
      </dgm:t>
    </dgm:pt>
    <dgm:pt modelId="{BA714538-DEB4-49D1-AC2E-051C8E506F20}" type="sibTrans" cxnId="{BF5DC553-8B4B-4B4A-A345-CDAEC87C27BB}">
      <dgm:prSet/>
      <dgm:spPr/>
      <dgm:t>
        <a:bodyPr/>
        <a:lstStyle/>
        <a:p>
          <a:endParaRPr lang="en-US"/>
        </a:p>
      </dgm:t>
    </dgm:pt>
    <dgm:pt modelId="{2DEEEBD0-D009-0842-9A52-3E8FA6A2BE18}">
      <dgm:prSet/>
      <dgm:spPr/>
      <dgm:t>
        <a:bodyPr/>
        <a:lstStyle/>
        <a:p>
          <a:r>
            <a:rPr lang="cs-CZ" dirty="0"/>
            <a:t>Nastavte si soukromí na sociálních sítích.</a:t>
          </a:r>
          <a:endParaRPr lang="en-US" dirty="0"/>
        </a:p>
      </dgm:t>
    </dgm:pt>
    <dgm:pt modelId="{84C9A951-25AC-9C41-BE6A-2EDF9463EC9C}" type="parTrans" cxnId="{45CD845A-5A4B-3C46-B109-E0FF85C6195E}">
      <dgm:prSet/>
      <dgm:spPr/>
      <dgm:t>
        <a:bodyPr/>
        <a:lstStyle/>
        <a:p>
          <a:endParaRPr lang="cs-CZ"/>
        </a:p>
      </dgm:t>
    </dgm:pt>
    <dgm:pt modelId="{E754C141-CA58-0D43-8476-70A05570CACA}" type="sibTrans" cxnId="{45CD845A-5A4B-3C46-B109-E0FF85C6195E}">
      <dgm:prSet/>
      <dgm:spPr/>
      <dgm:t>
        <a:bodyPr/>
        <a:lstStyle/>
        <a:p>
          <a:endParaRPr lang="cs-CZ"/>
        </a:p>
      </dgm:t>
    </dgm:pt>
    <dgm:pt modelId="{6BFA417D-6EF3-8841-8CBC-241950F05903}" type="pres">
      <dgm:prSet presAssocID="{F92E320A-ABB3-4958-9239-94F6EF667B74}" presName="vert0" presStyleCnt="0">
        <dgm:presLayoutVars>
          <dgm:dir/>
          <dgm:animOne val="branch"/>
          <dgm:animLvl val="lvl"/>
        </dgm:presLayoutVars>
      </dgm:prSet>
      <dgm:spPr/>
    </dgm:pt>
    <dgm:pt modelId="{50A89046-E5A1-F94A-89D4-B4BCA5BA7583}" type="pres">
      <dgm:prSet presAssocID="{C4E3F3F4-0345-45DB-9BA7-93E0C9EB87C5}" presName="thickLine" presStyleLbl="alignNode1" presStyleIdx="0" presStyleCnt="5"/>
      <dgm:spPr/>
    </dgm:pt>
    <dgm:pt modelId="{2F19C697-F2BB-9B4A-B9EB-FEB00472FA3F}" type="pres">
      <dgm:prSet presAssocID="{C4E3F3F4-0345-45DB-9BA7-93E0C9EB87C5}" presName="horz1" presStyleCnt="0"/>
      <dgm:spPr/>
    </dgm:pt>
    <dgm:pt modelId="{34B0592B-FF25-C840-BF6F-FAC58676A7BF}" type="pres">
      <dgm:prSet presAssocID="{C4E3F3F4-0345-45DB-9BA7-93E0C9EB87C5}" presName="tx1" presStyleLbl="revTx" presStyleIdx="0" presStyleCnt="5"/>
      <dgm:spPr/>
    </dgm:pt>
    <dgm:pt modelId="{B5DEEE02-7B02-DD4E-9BC2-011BCABEC993}" type="pres">
      <dgm:prSet presAssocID="{C4E3F3F4-0345-45DB-9BA7-93E0C9EB87C5}" presName="vert1" presStyleCnt="0"/>
      <dgm:spPr/>
    </dgm:pt>
    <dgm:pt modelId="{3B258674-0EDA-984F-8A77-C89A8E4253A3}" type="pres">
      <dgm:prSet presAssocID="{0033CC9C-48D6-414E-B3F8-E89C89C8024E}" presName="thickLine" presStyleLbl="alignNode1" presStyleIdx="1" presStyleCnt="5"/>
      <dgm:spPr/>
    </dgm:pt>
    <dgm:pt modelId="{28CEB1DD-6AD3-7149-88FD-5BCDC5F3126E}" type="pres">
      <dgm:prSet presAssocID="{0033CC9C-48D6-414E-B3F8-E89C89C8024E}" presName="horz1" presStyleCnt="0"/>
      <dgm:spPr/>
    </dgm:pt>
    <dgm:pt modelId="{58C62DA2-42C4-9243-A722-3CFDCB731B2D}" type="pres">
      <dgm:prSet presAssocID="{0033CC9C-48D6-414E-B3F8-E89C89C8024E}" presName="tx1" presStyleLbl="revTx" presStyleIdx="1" presStyleCnt="5"/>
      <dgm:spPr/>
    </dgm:pt>
    <dgm:pt modelId="{26615AE0-7031-AE44-80D7-9A4CD85ABF49}" type="pres">
      <dgm:prSet presAssocID="{0033CC9C-48D6-414E-B3F8-E89C89C8024E}" presName="vert1" presStyleCnt="0"/>
      <dgm:spPr/>
    </dgm:pt>
    <dgm:pt modelId="{F170CB3D-BAAE-4B42-9160-CBEEDCD205B7}" type="pres">
      <dgm:prSet presAssocID="{CCA39FCC-5827-4BF3-81A3-F0565E7E96F9}" presName="thickLine" presStyleLbl="alignNode1" presStyleIdx="2" presStyleCnt="5"/>
      <dgm:spPr/>
    </dgm:pt>
    <dgm:pt modelId="{F6B69908-8697-2645-A430-8C2CF05F1AAC}" type="pres">
      <dgm:prSet presAssocID="{CCA39FCC-5827-4BF3-81A3-F0565E7E96F9}" presName="horz1" presStyleCnt="0"/>
      <dgm:spPr/>
    </dgm:pt>
    <dgm:pt modelId="{02F5E6F5-5FC8-164D-B54B-1C126D57508F}" type="pres">
      <dgm:prSet presAssocID="{CCA39FCC-5827-4BF3-81A3-F0565E7E96F9}" presName="tx1" presStyleLbl="revTx" presStyleIdx="2" presStyleCnt="5"/>
      <dgm:spPr/>
    </dgm:pt>
    <dgm:pt modelId="{2DB67377-A18A-4146-9901-51D15770C8E2}" type="pres">
      <dgm:prSet presAssocID="{CCA39FCC-5827-4BF3-81A3-F0565E7E96F9}" presName="vert1" presStyleCnt="0"/>
      <dgm:spPr/>
    </dgm:pt>
    <dgm:pt modelId="{6B6FBB39-C683-6A46-A3A5-D42AE62EE1BD}" type="pres">
      <dgm:prSet presAssocID="{381A8A8D-772F-4306-AC67-E4F98A94C3EC}" presName="thickLine" presStyleLbl="alignNode1" presStyleIdx="3" presStyleCnt="5"/>
      <dgm:spPr/>
    </dgm:pt>
    <dgm:pt modelId="{D5AE6585-B1C1-8B41-BC4A-E0701F5474CD}" type="pres">
      <dgm:prSet presAssocID="{381A8A8D-772F-4306-AC67-E4F98A94C3EC}" presName="horz1" presStyleCnt="0"/>
      <dgm:spPr/>
    </dgm:pt>
    <dgm:pt modelId="{1FAD41F7-B912-6F4C-BB4C-9ABD8568330D}" type="pres">
      <dgm:prSet presAssocID="{381A8A8D-772F-4306-AC67-E4F98A94C3EC}" presName="tx1" presStyleLbl="revTx" presStyleIdx="3" presStyleCnt="5"/>
      <dgm:spPr/>
    </dgm:pt>
    <dgm:pt modelId="{00053099-D3C5-AC49-8D5A-5E376237A28D}" type="pres">
      <dgm:prSet presAssocID="{381A8A8D-772F-4306-AC67-E4F98A94C3EC}" presName="vert1" presStyleCnt="0"/>
      <dgm:spPr/>
    </dgm:pt>
    <dgm:pt modelId="{546E3393-D695-1D43-BBE9-6A9F909A620F}" type="pres">
      <dgm:prSet presAssocID="{2DEEEBD0-D009-0842-9A52-3E8FA6A2BE18}" presName="thickLine" presStyleLbl="alignNode1" presStyleIdx="4" presStyleCnt="5"/>
      <dgm:spPr/>
    </dgm:pt>
    <dgm:pt modelId="{E89260EE-68F9-2F43-B225-DA679BCDCF8F}" type="pres">
      <dgm:prSet presAssocID="{2DEEEBD0-D009-0842-9A52-3E8FA6A2BE18}" presName="horz1" presStyleCnt="0"/>
      <dgm:spPr/>
    </dgm:pt>
    <dgm:pt modelId="{EB991463-7243-424A-8407-C7F861D39F0C}" type="pres">
      <dgm:prSet presAssocID="{2DEEEBD0-D009-0842-9A52-3E8FA6A2BE18}" presName="tx1" presStyleLbl="revTx" presStyleIdx="4" presStyleCnt="5"/>
      <dgm:spPr/>
    </dgm:pt>
    <dgm:pt modelId="{01530622-039C-0944-B348-96A607B78A0F}" type="pres">
      <dgm:prSet presAssocID="{2DEEEBD0-D009-0842-9A52-3E8FA6A2BE18}" presName="vert1" presStyleCnt="0"/>
      <dgm:spPr/>
    </dgm:pt>
  </dgm:ptLst>
  <dgm:cxnLst>
    <dgm:cxn modelId="{B6860938-4D56-A548-8B14-26ABC83B19AC}" type="presOf" srcId="{381A8A8D-772F-4306-AC67-E4F98A94C3EC}" destId="{1FAD41F7-B912-6F4C-BB4C-9ABD8568330D}" srcOrd="0" destOrd="0" presId="urn:microsoft.com/office/officeart/2008/layout/LinedList"/>
    <dgm:cxn modelId="{4887733A-2DD0-48B9-81CA-4412D2BEA81F}" srcId="{F92E320A-ABB3-4958-9239-94F6EF667B74}" destId="{0033CC9C-48D6-414E-B3F8-E89C89C8024E}" srcOrd="1" destOrd="0" parTransId="{B244CC9C-F444-4CD5-B5F2-5E5A9AFBED8C}" sibTransId="{27CFD218-0A73-441F-BC26-480013D1ADD6}"/>
    <dgm:cxn modelId="{BF5DC553-8B4B-4B4A-A345-CDAEC87C27BB}" srcId="{F92E320A-ABB3-4958-9239-94F6EF667B74}" destId="{381A8A8D-772F-4306-AC67-E4F98A94C3EC}" srcOrd="3" destOrd="0" parTransId="{1ED8721D-B9A6-4AF2-BFBD-37865BB9ED76}" sibTransId="{BA714538-DEB4-49D1-AC2E-051C8E506F20}"/>
    <dgm:cxn modelId="{0C669859-695F-8E45-B4C3-7CC9BEFBF7AB}" type="presOf" srcId="{2DEEEBD0-D009-0842-9A52-3E8FA6A2BE18}" destId="{EB991463-7243-424A-8407-C7F861D39F0C}" srcOrd="0" destOrd="0" presId="urn:microsoft.com/office/officeart/2008/layout/LinedList"/>
    <dgm:cxn modelId="{45CD845A-5A4B-3C46-B109-E0FF85C6195E}" srcId="{F92E320A-ABB3-4958-9239-94F6EF667B74}" destId="{2DEEEBD0-D009-0842-9A52-3E8FA6A2BE18}" srcOrd="4" destOrd="0" parTransId="{84C9A951-25AC-9C41-BE6A-2EDF9463EC9C}" sibTransId="{E754C141-CA58-0D43-8476-70A05570CACA}"/>
    <dgm:cxn modelId="{393E976A-436C-DD4F-8757-01724246046B}" type="presOf" srcId="{C4E3F3F4-0345-45DB-9BA7-93E0C9EB87C5}" destId="{34B0592B-FF25-C840-BF6F-FAC58676A7BF}" srcOrd="0" destOrd="0" presId="urn:microsoft.com/office/officeart/2008/layout/LinedList"/>
    <dgm:cxn modelId="{121A4B90-5DBD-8B4B-B158-7DD2071CDE94}" type="presOf" srcId="{F92E320A-ABB3-4958-9239-94F6EF667B74}" destId="{6BFA417D-6EF3-8841-8CBC-241950F05903}" srcOrd="0" destOrd="0" presId="urn:microsoft.com/office/officeart/2008/layout/LinedList"/>
    <dgm:cxn modelId="{5CFA43AB-6FA4-4F5C-B1FC-DACC245BBAB7}" srcId="{F92E320A-ABB3-4958-9239-94F6EF667B74}" destId="{C4E3F3F4-0345-45DB-9BA7-93E0C9EB87C5}" srcOrd="0" destOrd="0" parTransId="{2B3D85AD-B044-42FB-8EDF-C51D5AF0B875}" sibTransId="{095FA85F-8499-4A19-8B7D-BE914A0F7753}"/>
    <dgm:cxn modelId="{A55B4AAE-2BE0-4DFD-AF18-8C6A25106784}" srcId="{F92E320A-ABB3-4958-9239-94F6EF667B74}" destId="{CCA39FCC-5827-4BF3-81A3-F0565E7E96F9}" srcOrd="2" destOrd="0" parTransId="{7E4B4803-EE87-43AF-9A60-438354C20133}" sibTransId="{989EB4CA-C9F0-4492-8395-C290A8D41F44}"/>
    <dgm:cxn modelId="{D5549BC4-2CCB-EA49-A89A-7068140A155C}" type="presOf" srcId="{0033CC9C-48D6-414E-B3F8-E89C89C8024E}" destId="{58C62DA2-42C4-9243-A722-3CFDCB731B2D}" srcOrd="0" destOrd="0" presId="urn:microsoft.com/office/officeart/2008/layout/LinedList"/>
    <dgm:cxn modelId="{5D4FABDE-3C70-EC4A-A8F5-58975E9E12FA}" type="presOf" srcId="{CCA39FCC-5827-4BF3-81A3-F0565E7E96F9}" destId="{02F5E6F5-5FC8-164D-B54B-1C126D57508F}" srcOrd="0" destOrd="0" presId="urn:microsoft.com/office/officeart/2008/layout/LinedList"/>
    <dgm:cxn modelId="{C98E7E9E-0E76-2C42-A35A-3C69B868158F}" type="presParOf" srcId="{6BFA417D-6EF3-8841-8CBC-241950F05903}" destId="{50A89046-E5A1-F94A-89D4-B4BCA5BA7583}" srcOrd="0" destOrd="0" presId="urn:microsoft.com/office/officeart/2008/layout/LinedList"/>
    <dgm:cxn modelId="{68911BAD-BD7B-954E-88A8-68BF4D3AB251}" type="presParOf" srcId="{6BFA417D-6EF3-8841-8CBC-241950F05903}" destId="{2F19C697-F2BB-9B4A-B9EB-FEB00472FA3F}" srcOrd="1" destOrd="0" presId="urn:microsoft.com/office/officeart/2008/layout/LinedList"/>
    <dgm:cxn modelId="{3AC11129-FD5D-C148-9257-327FA4B8658D}" type="presParOf" srcId="{2F19C697-F2BB-9B4A-B9EB-FEB00472FA3F}" destId="{34B0592B-FF25-C840-BF6F-FAC58676A7BF}" srcOrd="0" destOrd="0" presId="urn:microsoft.com/office/officeart/2008/layout/LinedList"/>
    <dgm:cxn modelId="{B35E34B0-AFF6-4843-B5E2-C7373786DEC3}" type="presParOf" srcId="{2F19C697-F2BB-9B4A-B9EB-FEB00472FA3F}" destId="{B5DEEE02-7B02-DD4E-9BC2-011BCABEC993}" srcOrd="1" destOrd="0" presId="urn:microsoft.com/office/officeart/2008/layout/LinedList"/>
    <dgm:cxn modelId="{9C215001-096A-2243-B3D8-CF4E9D04ADBA}" type="presParOf" srcId="{6BFA417D-6EF3-8841-8CBC-241950F05903}" destId="{3B258674-0EDA-984F-8A77-C89A8E4253A3}" srcOrd="2" destOrd="0" presId="urn:microsoft.com/office/officeart/2008/layout/LinedList"/>
    <dgm:cxn modelId="{D288DC25-CD80-F641-BE3E-5741574A16CF}" type="presParOf" srcId="{6BFA417D-6EF3-8841-8CBC-241950F05903}" destId="{28CEB1DD-6AD3-7149-88FD-5BCDC5F3126E}" srcOrd="3" destOrd="0" presId="urn:microsoft.com/office/officeart/2008/layout/LinedList"/>
    <dgm:cxn modelId="{5914A942-BDD5-AD45-828D-32ED17C12E42}" type="presParOf" srcId="{28CEB1DD-6AD3-7149-88FD-5BCDC5F3126E}" destId="{58C62DA2-42C4-9243-A722-3CFDCB731B2D}" srcOrd="0" destOrd="0" presId="urn:microsoft.com/office/officeart/2008/layout/LinedList"/>
    <dgm:cxn modelId="{79AA29C6-A40C-2D4F-A9E8-63B143216E8F}" type="presParOf" srcId="{28CEB1DD-6AD3-7149-88FD-5BCDC5F3126E}" destId="{26615AE0-7031-AE44-80D7-9A4CD85ABF49}" srcOrd="1" destOrd="0" presId="urn:microsoft.com/office/officeart/2008/layout/LinedList"/>
    <dgm:cxn modelId="{F9B5F1DC-3564-5947-B4D9-7E95C1F0BAC1}" type="presParOf" srcId="{6BFA417D-6EF3-8841-8CBC-241950F05903}" destId="{F170CB3D-BAAE-4B42-9160-CBEEDCD205B7}" srcOrd="4" destOrd="0" presId="urn:microsoft.com/office/officeart/2008/layout/LinedList"/>
    <dgm:cxn modelId="{AFF2FCDD-3878-F849-BCF3-54CF20EC6813}" type="presParOf" srcId="{6BFA417D-6EF3-8841-8CBC-241950F05903}" destId="{F6B69908-8697-2645-A430-8C2CF05F1AAC}" srcOrd="5" destOrd="0" presId="urn:microsoft.com/office/officeart/2008/layout/LinedList"/>
    <dgm:cxn modelId="{31647B79-4135-984C-B9ED-5C4CE0AD4BDD}" type="presParOf" srcId="{F6B69908-8697-2645-A430-8C2CF05F1AAC}" destId="{02F5E6F5-5FC8-164D-B54B-1C126D57508F}" srcOrd="0" destOrd="0" presId="urn:microsoft.com/office/officeart/2008/layout/LinedList"/>
    <dgm:cxn modelId="{D36713C0-4845-B443-9844-EB4443D30F52}" type="presParOf" srcId="{F6B69908-8697-2645-A430-8C2CF05F1AAC}" destId="{2DB67377-A18A-4146-9901-51D15770C8E2}" srcOrd="1" destOrd="0" presId="urn:microsoft.com/office/officeart/2008/layout/LinedList"/>
    <dgm:cxn modelId="{DAC9F645-0232-F44F-A23F-C74A43C26BDA}" type="presParOf" srcId="{6BFA417D-6EF3-8841-8CBC-241950F05903}" destId="{6B6FBB39-C683-6A46-A3A5-D42AE62EE1BD}" srcOrd="6" destOrd="0" presId="urn:microsoft.com/office/officeart/2008/layout/LinedList"/>
    <dgm:cxn modelId="{358D43D6-145A-D34A-A44C-27774B94A3DD}" type="presParOf" srcId="{6BFA417D-6EF3-8841-8CBC-241950F05903}" destId="{D5AE6585-B1C1-8B41-BC4A-E0701F5474CD}" srcOrd="7" destOrd="0" presId="urn:microsoft.com/office/officeart/2008/layout/LinedList"/>
    <dgm:cxn modelId="{FAD0F669-93DF-CD4F-89BE-F61C8BE130EE}" type="presParOf" srcId="{D5AE6585-B1C1-8B41-BC4A-E0701F5474CD}" destId="{1FAD41F7-B912-6F4C-BB4C-9ABD8568330D}" srcOrd="0" destOrd="0" presId="urn:microsoft.com/office/officeart/2008/layout/LinedList"/>
    <dgm:cxn modelId="{F5376A9D-5C03-5640-B649-F9BE1F5DD9C8}" type="presParOf" srcId="{D5AE6585-B1C1-8B41-BC4A-E0701F5474CD}" destId="{00053099-D3C5-AC49-8D5A-5E376237A28D}" srcOrd="1" destOrd="0" presId="urn:microsoft.com/office/officeart/2008/layout/LinedList"/>
    <dgm:cxn modelId="{161DC542-866F-4A44-9125-C35F2A522820}" type="presParOf" srcId="{6BFA417D-6EF3-8841-8CBC-241950F05903}" destId="{546E3393-D695-1D43-BBE9-6A9F909A620F}" srcOrd="8" destOrd="0" presId="urn:microsoft.com/office/officeart/2008/layout/LinedList"/>
    <dgm:cxn modelId="{FECB877B-8E1E-EC40-8519-9A8F27B5EF26}" type="presParOf" srcId="{6BFA417D-6EF3-8841-8CBC-241950F05903}" destId="{E89260EE-68F9-2F43-B225-DA679BCDCF8F}" srcOrd="9" destOrd="0" presId="urn:microsoft.com/office/officeart/2008/layout/LinedList"/>
    <dgm:cxn modelId="{8F67873F-9EA8-A742-9CA2-49F1FFA89788}" type="presParOf" srcId="{E89260EE-68F9-2F43-B225-DA679BCDCF8F}" destId="{EB991463-7243-424A-8407-C7F861D39F0C}" srcOrd="0" destOrd="0" presId="urn:microsoft.com/office/officeart/2008/layout/LinedList"/>
    <dgm:cxn modelId="{0DDFE7F4-FD83-244F-89A7-3A38E2C2FE9D}" type="presParOf" srcId="{E89260EE-68F9-2F43-B225-DA679BCDCF8F}" destId="{01530622-039C-0944-B348-96A607B78A0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DA90CF-AFAA-4BA3-ABA3-1596A18D69F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586E57D-0502-453C-87A2-AF0AA8F158BA}">
      <dgm:prSet/>
      <dgm:spPr/>
      <dgm:t>
        <a:bodyPr/>
        <a:lstStyle/>
        <a:p>
          <a:r>
            <a:rPr lang="cs-CZ"/>
            <a:t>Rodiče.</a:t>
          </a:r>
          <a:endParaRPr lang="en-US"/>
        </a:p>
      </dgm:t>
    </dgm:pt>
    <dgm:pt modelId="{14409230-DC0A-4479-A08D-017A45A3057A}" type="parTrans" cxnId="{FE7E7AB3-5268-4D8A-A03C-6228112D9654}">
      <dgm:prSet/>
      <dgm:spPr/>
      <dgm:t>
        <a:bodyPr/>
        <a:lstStyle/>
        <a:p>
          <a:endParaRPr lang="en-US"/>
        </a:p>
      </dgm:t>
    </dgm:pt>
    <dgm:pt modelId="{129375B2-778E-4447-B69B-E39CC85B0D58}" type="sibTrans" cxnId="{FE7E7AB3-5268-4D8A-A03C-6228112D9654}">
      <dgm:prSet/>
      <dgm:spPr/>
      <dgm:t>
        <a:bodyPr/>
        <a:lstStyle/>
        <a:p>
          <a:endParaRPr lang="en-US"/>
        </a:p>
      </dgm:t>
    </dgm:pt>
    <dgm:pt modelId="{5719E1B5-A6D7-4648-ACA1-0CD9DBCEFE95}">
      <dgm:prSet/>
      <dgm:spPr/>
      <dgm:t>
        <a:bodyPr/>
        <a:lstStyle/>
        <a:p>
          <a:r>
            <a:rPr lang="cs-CZ"/>
            <a:t>Starší sourozenec či kamarád.</a:t>
          </a:r>
          <a:endParaRPr lang="en-US"/>
        </a:p>
      </dgm:t>
    </dgm:pt>
    <dgm:pt modelId="{970890AE-7828-4B70-8850-C8A7360F253F}" type="parTrans" cxnId="{AA702CB9-5DAC-48F7-B0A1-65CC1D6574CB}">
      <dgm:prSet/>
      <dgm:spPr/>
      <dgm:t>
        <a:bodyPr/>
        <a:lstStyle/>
        <a:p>
          <a:endParaRPr lang="en-US"/>
        </a:p>
      </dgm:t>
    </dgm:pt>
    <dgm:pt modelId="{03CBED18-35A7-4225-B670-C18B649F2823}" type="sibTrans" cxnId="{AA702CB9-5DAC-48F7-B0A1-65CC1D6574CB}">
      <dgm:prSet/>
      <dgm:spPr/>
      <dgm:t>
        <a:bodyPr/>
        <a:lstStyle/>
        <a:p>
          <a:endParaRPr lang="en-US"/>
        </a:p>
      </dgm:t>
    </dgm:pt>
    <dgm:pt modelId="{B83FBD1A-B81C-4063-8838-EAFD80238893}">
      <dgm:prSet/>
      <dgm:spPr/>
      <dgm:t>
        <a:bodyPr/>
        <a:lstStyle/>
        <a:p>
          <a:r>
            <a:rPr lang="cs-CZ"/>
            <a:t>Učitel.</a:t>
          </a:r>
          <a:endParaRPr lang="en-US"/>
        </a:p>
      </dgm:t>
    </dgm:pt>
    <dgm:pt modelId="{2869DFAD-D7B1-4FD4-944E-6558AFBC115A}" type="parTrans" cxnId="{CA83DF7D-7E58-4B04-A70C-5730BD929D93}">
      <dgm:prSet/>
      <dgm:spPr/>
      <dgm:t>
        <a:bodyPr/>
        <a:lstStyle/>
        <a:p>
          <a:endParaRPr lang="en-US"/>
        </a:p>
      </dgm:t>
    </dgm:pt>
    <dgm:pt modelId="{107495B2-CAB7-471E-9818-8FD1D2589D43}" type="sibTrans" cxnId="{CA83DF7D-7E58-4B04-A70C-5730BD929D93}">
      <dgm:prSet/>
      <dgm:spPr/>
      <dgm:t>
        <a:bodyPr/>
        <a:lstStyle/>
        <a:p>
          <a:endParaRPr lang="en-US"/>
        </a:p>
      </dgm:t>
    </dgm:pt>
    <dgm:pt modelId="{7973EF6D-A994-4F90-855C-9BC76F4B5DE1}">
      <dgm:prSet/>
      <dgm:spPr/>
      <dgm:t>
        <a:bodyPr/>
        <a:lstStyle/>
        <a:p>
          <a:r>
            <a:rPr lang="cs-CZ"/>
            <a:t>Linka bezpečí.</a:t>
          </a:r>
          <a:endParaRPr lang="en-US"/>
        </a:p>
      </dgm:t>
    </dgm:pt>
    <dgm:pt modelId="{50A9D922-6355-4C79-A5AE-A550D63B1062}" type="parTrans" cxnId="{6B817735-E627-4D69-A9D5-73C2BF50058B}">
      <dgm:prSet/>
      <dgm:spPr/>
      <dgm:t>
        <a:bodyPr/>
        <a:lstStyle/>
        <a:p>
          <a:endParaRPr lang="en-US"/>
        </a:p>
      </dgm:t>
    </dgm:pt>
    <dgm:pt modelId="{46F34940-3182-4821-BA87-5F06F5E860EC}" type="sibTrans" cxnId="{6B817735-E627-4D69-A9D5-73C2BF50058B}">
      <dgm:prSet/>
      <dgm:spPr/>
      <dgm:t>
        <a:bodyPr/>
        <a:lstStyle/>
        <a:p>
          <a:endParaRPr lang="en-US"/>
        </a:p>
      </dgm:t>
    </dgm:pt>
    <dgm:pt modelId="{28B8BFD3-6A90-994A-BE9B-BE06AA5379CE}" type="pres">
      <dgm:prSet presAssocID="{AEDA90CF-AFAA-4BA3-ABA3-1596A18D69FF}" presName="vert0" presStyleCnt="0">
        <dgm:presLayoutVars>
          <dgm:dir/>
          <dgm:animOne val="branch"/>
          <dgm:animLvl val="lvl"/>
        </dgm:presLayoutVars>
      </dgm:prSet>
      <dgm:spPr/>
    </dgm:pt>
    <dgm:pt modelId="{F93FA2F9-4AC5-C64F-AE97-3C0F2346D5F9}" type="pres">
      <dgm:prSet presAssocID="{6586E57D-0502-453C-87A2-AF0AA8F158BA}" presName="thickLine" presStyleLbl="alignNode1" presStyleIdx="0" presStyleCnt="4"/>
      <dgm:spPr/>
    </dgm:pt>
    <dgm:pt modelId="{E3A8D19B-D12F-7C43-903C-1DC45C164F02}" type="pres">
      <dgm:prSet presAssocID="{6586E57D-0502-453C-87A2-AF0AA8F158BA}" presName="horz1" presStyleCnt="0"/>
      <dgm:spPr/>
    </dgm:pt>
    <dgm:pt modelId="{C74BF54C-7452-FD4B-856F-F970DFF804BC}" type="pres">
      <dgm:prSet presAssocID="{6586E57D-0502-453C-87A2-AF0AA8F158BA}" presName="tx1" presStyleLbl="revTx" presStyleIdx="0" presStyleCnt="4"/>
      <dgm:spPr/>
    </dgm:pt>
    <dgm:pt modelId="{5526AD13-74CE-DB48-8A2D-27A29A2BD9AD}" type="pres">
      <dgm:prSet presAssocID="{6586E57D-0502-453C-87A2-AF0AA8F158BA}" presName="vert1" presStyleCnt="0"/>
      <dgm:spPr/>
    </dgm:pt>
    <dgm:pt modelId="{4B10885F-25C8-394A-8268-3E9F155EA1C7}" type="pres">
      <dgm:prSet presAssocID="{5719E1B5-A6D7-4648-ACA1-0CD9DBCEFE95}" presName="thickLine" presStyleLbl="alignNode1" presStyleIdx="1" presStyleCnt="4"/>
      <dgm:spPr/>
    </dgm:pt>
    <dgm:pt modelId="{30F08A80-6D7D-9E4C-911F-B3EC95AEE2EA}" type="pres">
      <dgm:prSet presAssocID="{5719E1B5-A6D7-4648-ACA1-0CD9DBCEFE95}" presName="horz1" presStyleCnt="0"/>
      <dgm:spPr/>
    </dgm:pt>
    <dgm:pt modelId="{45FB0121-A342-6741-8D2C-BC731EAFE6D5}" type="pres">
      <dgm:prSet presAssocID="{5719E1B5-A6D7-4648-ACA1-0CD9DBCEFE95}" presName="tx1" presStyleLbl="revTx" presStyleIdx="1" presStyleCnt="4"/>
      <dgm:spPr/>
    </dgm:pt>
    <dgm:pt modelId="{91AE1552-7151-F442-9C66-3DDF29290CD2}" type="pres">
      <dgm:prSet presAssocID="{5719E1B5-A6D7-4648-ACA1-0CD9DBCEFE95}" presName="vert1" presStyleCnt="0"/>
      <dgm:spPr/>
    </dgm:pt>
    <dgm:pt modelId="{21509E2B-2C85-1A40-9FB2-1C163364F7CC}" type="pres">
      <dgm:prSet presAssocID="{B83FBD1A-B81C-4063-8838-EAFD80238893}" presName="thickLine" presStyleLbl="alignNode1" presStyleIdx="2" presStyleCnt="4"/>
      <dgm:spPr/>
    </dgm:pt>
    <dgm:pt modelId="{B003BFE2-F9A7-6C4D-A332-24EB383D391F}" type="pres">
      <dgm:prSet presAssocID="{B83FBD1A-B81C-4063-8838-EAFD80238893}" presName="horz1" presStyleCnt="0"/>
      <dgm:spPr/>
    </dgm:pt>
    <dgm:pt modelId="{1836D560-085C-B34E-AB34-045F815753BF}" type="pres">
      <dgm:prSet presAssocID="{B83FBD1A-B81C-4063-8838-EAFD80238893}" presName="tx1" presStyleLbl="revTx" presStyleIdx="2" presStyleCnt="4"/>
      <dgm:spPr/>
    </dgm:pt>
    <dgm:pt modelId="{9E43711B-79F3-A34C-8D40-D1F73874440C}" type="pres">
      <dgm:prSet presAssocID="{B83FBD1A-B81C-4063-8838-EAFD80238893}" presName="vert1" presStyleCnt="0"/>
      <dgm:spPr/>
    </dgm:pt>
    <dgm:pt modelId="{F456AC88-347E-FA4F-8F97-A9D5465CFC33}" type="pres">
      <dgm:prSet presAssocID="{7973EF6D-A994-4F90-855C-9BC76F4B5DE1}" presName="thickLine" presStyleLbl="alignNode1" presStyleIdx="3" presStyleCnt="4"/>
      <dgm:spPr/>
    </dgm:pt>
    <dgm:pt modelId="{2679FE1E-38DB-0B40-9A65-C9288A175829}" type="pres">
      <dgm:prSet presAssocID="{7973EF6D-A994-4F90-855C-9BC76F4B5DE1}" presName="horz1" presStyleCnt="0"/>
      <dgm:spPr/>
    </dgm:pt>
    <dgm:pt modelId="{969E5AEA-AC77-E647-93BF-0DF63D7063EB}" type="pres">
      <dgm:prSet presAssocID="{7973EF6D-A994-4F90-855C-9BC76F4B5DE1}" presName="tx1" presStyleLbl="revTx" presStyleIdx="3" presStyleCnt="4"/>
      <dgm:spPr/>
    </dgm:pt>
    <dgm:pt modelId="{A9115B6A-0537-B142-9B77-77E5BDC1BBFE}" type="pres">
      <dgm:prSet presAssocID="{7973EF6D-A994-4F90-855C-9BC76F4B5DE1}" presName="vert1" presStyleCnt="0"/>
      <dgm:spPr/>
    </dgm:pt>
  </dgm:ptLst>
  <dgm:cxnLst>
    <dgm:cxn modelId="{6B817735-E627-4D69-A9D5-73C2BF50058B}" srcId="{AEDA90CF-AFAA-4BA3-ABA3-1596A18D69FF}" destId="{7973EF6D-A994-4F90-855C-9BC76F4B5DE1}" srcOrd="3" destOrd="0" parTransId="{50A9D922-6355-4C79-A5AE-A550D63B1062}" sibTransId="{46F34940-3182-4821-BA87-5F06F5E860EC}"/>
    <dgm:cxn modelId="{885EE63A-928D-0949-91CB-11A49EE4A347}" type="presOf" srcId="{6586E57D-0502-453C-87A2-AF0AA8F158BA}" destId="{C74BF54C-7452-FD4B-856F-F970DFF804BC}" srcOrd="0" destOrd="0" presId="urn:microsoft.com/office/officeart/2008/layout/LinedList"/>
    <dgm:cxn modelId="{2245DA73-2BBE-6E43-826E-8DE8640DA012}" type="presOf" srcId="{5719E1B5-A6D7-4648-ACA1-0CD9DBCEFE95}" destId="{45FB0121-A342-6741-8D2C-BC731EAFE6D5}" srcOrd="0" destOrd="0" presId="urn:microsoft.com/office/officeart/2008/layout/LinedList"/>
    <dgm:cxn modelId="{4F688876-9ACE-B54A-845A-CE6482724FD0}" type="presOf" srcId="{7973EF6D-A994-4F90-855C-9BC76F4B5DE1}" destId="{969E5AEA-AC77-E647-93BF-0DF63D7063EB}" srcOrd="0" destOrd="0" presId="urn:microsoft.com/office/officeart/2008/layout/LinedList"/>
    <dgm:cxn modelId="{CA83DF7D-7E58-4B04-A70C-5730BD929D93}" srcId="{AEDA90CF-AFAA-4BA3-ABA3-1596A18D69FF}" destId="{B83FBD1A-B81C-4063-8838-EAFD80238893}" srcOrd="2" destOrd="0" parTransId="{2869DFAD-D7B1-4FD4-944E-6558AFBC115A}" sibTransId="{107495B2-CAB7-471E-9818-8FD1D2589D43}"/>
    <dgm:cxn modelId="{8494498D-E349-4D4A-8712-50A3098F1549}" type="presOf" srcId="{B83FBD1A-B81C-4063-8838-EAFD80238893}" destId="{1836D560-085C-B34E-AB34-045F815753BF}" srcOrd="0" destOrd="0" presId="urn:microsoft.com/office/officeart/2008/layout/LinedList"/>
    <dgm:cxn modelId="{25C9F79F-D865-4D41-B00A-11625DDA20A1}" type="presOf" srcId="{AEDA90CF-AFAA-4BA3-ABA3-1596A18D69FF}" destId="{28B8BFD3-6A90-994A-BE9B-BE06AA5379CE}" srcOrd="0" destOrd="0" presId="urn:microsoft.com/office/officeart/2008/layout/LinedList"/>
    <dgm:cxn modelId="{FE7E7AB3-5268-4D8A-A03C-6228112D9654}" srcId="{AEDA90CF-AFAA-4BA3-ABA3-1596A18D69FF}" destId="{6586E57D-0502-453C-87A2-AF0AA8F158BA}" srcOrd="0" destOrd="0" parTransId="{14409230-DC0A-4479-A08D-017A45A3057A}" sibTransId="{129375B2-778E-4447-B69B-E39CC85B0D58}"/>
    <dgm:cxn modelId="{AA702CB9-5DAC-48F7-B0A1-65CC1D6574CB}" srcId="{AEDA90CF-AFAA-4BA3-ABA3-1596A18D69FF}" destId="{5719E1B5-A6D7-4648-ACA1-0CD9DBCEFE95}" srcOrd="1" destOrd="0" parTransId="{970890AE-7828-4B70-8850-C8A7360F253F}" sibTransId="{03CBED18-35A7-4225-B670-C18B649F2823}"/>
    <dgm:cxn modelId="{F934308E-1938-4940-9FB4-CDD88E6D0570}" type="presParOf" srcId="{28B8BFD3-6A90-994A-BE9B-BE06AA5379CE}" destId="{F93FA2F9-4AC5-C64F-AE97-3C0F2346D5F9}" srcOrd="0" destOrd="0" presId="urn:microsoft.com/office/officeart/2008/layout/LinedList"/>
    <dgm:cxn modelId="{8319392C-B98D-E04D-AA03-5AF03D7EF686}" type="presParOf" srcId="{28B8BFD3-6A90-994A-BE9B-BE06AA5379CE}" destId="{E3A8D19B-D12F-7C43-903C-1DC45C164F02}" srcOrd="1" destOrd="0" presId="urn:microsoft.com/office/officeart/2008/layout/LinedList"/>
    <dgm:cxn modelId="{CFFB4AE8-7A4A-DA49-8145-12B3D4D8A5F0}" type="presParOf" srcId="{E3A8D19B-D12F-7C43-903C-1DC45C164F02}" destId="{C74BF54C-7452-FD4B-856F-F970DFF804BC}" srcOrd="0" destOrd="0" presId="urn:microsoft.com/office/officeart/2008/layout/LinedList"/>
    <dgm:cxn modelId="{71BB3C44-CF45-3844-98F0-D2E7C7F475ED}" type="presParOf" srcId="{E3A8D19B-D12F-7C43-903C-1DC45C164F02}" destId="{5526AD13-74CE-DB48-8A2D-27A29A2BD9AD}" srcOrd="1" destOrd="0" presId="urn:microsoft.com/office/officeart/2008/layout/LinedList"/>
    <dgm:cxn modelId="{40C822A2-5DD0-2A4C-834E-04F8B256FFC7}" type="presParOf" srcId="{28B8BFD3-6A90-994A-BE9B-BE06AA5379CE}" destId="{4B10885F-25C8-394A-8268-3E9F155EA1C7}" srcOrd="2" destOrd="0" presId="urn:microsoft.com/office/officeart/2008/layout/LinedList"/>
    <dgm:cxn modelId="{C0EE0803-25E2-D44F-912A-A92644171073}" type="presParOf" srcId="{28B8BFD3-6A90-994A-BE9B-BE06AA5379CE}" destId="{30F08A80-6D7D-9E4C-911F-B3EC95AEE2EA}" srcOrd="3" destOrd="0" presId="urn:microsoft.com/office/officeart/2008/layout/LinedList"/>
    <dgm:cxn modelId="{1AC98431-24A1-8F4A-A5A8-5653C06B3424}" type="presParOf" srcId="{30F08A80-6D7D-9E4C-911F-B3EC95AEE2EA}" destId="{45FB0121-A342-6741-8D2C-BC731EAFE6D5}" srcOrd="0" destOrd="0" presId="urn:microsoft.com/office/officeart/2008/layout/LinedList"/>
    <dgm:cxn modelId="{28134620-A08F-E54E-A42F-38437A7A13ED}" type="presParOf" srcId="{30F08A80-6D7D-9E4C-911F-B3EC95AEE2EA}" destId="{91AE1552-7151-F442-9C66-3DDF29290CD2}" srcOrd="1" destOrd="0" presId="urn:microsoft.com/office/officeart/2008/layout/LinedList"/>
    <dgm:cxn modelId="{4D038763-6A92-FB48-87F0-7E3B3EC91332}" type="presParOf" srcId="{28B8BFD3-6A90-994A-BE9B-BE06AA5379CE}" destId="{21509E2B-2C85-1A40-9FB2-1C163364F7CC}" srcOrd="4" destOrd="0" presId="urn:microsoft.com/office/officeart/2008/layout/LinedList"/>
    <dgm:cxn modelId="{3D7EFD0F-8911-8946-A7FA-E0B9DF43EBF5}" type="presParOf" srcId="{28B8BFD3-6A90-994A-BE9B-BE06AA5379CE}" destId="{B003BFE2-F9A7-6C4D-A332-24EB383D391F}" srcOrd="5" destOrd="0" presId="urn:microsoft.com/office/officeart/2008/layout/LinedList"/>
    <dgm:cxn modelId="{3DDE1A9F-BCEB-064E-A6EC-C1685F9C55F6}" type="presParOf" srcId="{B003BFE2-F9A7-6C4D-A332-24EB383D391F}" destId="{1836D560-085C-B34E-AB34-045F815753BF}" srcOrd="0" destOrd="0" presId="urn:microsoft.com/office/officeart/2008/layout/LinedList"/>
    <dgm:cxn modelId="{CF9DDB4A-F8D8-CA49-871E-E475722A4015}" type="presParOf" srcId="{B003BFE2-F9A7-6C4D-A332-24EB383D391F}" destId="{9E43711B-79F3-A34C-8D40-D1F73874440C}" srcOrd="1" destOrd="0" presId="urn:microsoft.com/office/officeart/2008/layout/LinedList"/>
    <dgm:cxn modelId="{C075F079-F0FE-5247-A7EC-6227581B48F3}" type="presParOf" srcId="{28B8BFD3-6A90-994A-BE9B-BE06AA5379CE}" destId="{F456AC88-347E-FA4F-8F97-A9D5465CFC33}" srcOrd="6" destOrd="0" presId="urn:microsoft.com/office/officeart/2008/layout/LinedList"/>
    <dgm:cxn modelId="{53A13195-9678-EB41-875C-678459C6C9F8}" type="presParOf" srcId="{28B8BFD3-6A90-994A-BE9B-BE06AA5379CE}" destId="{2679FE1E-38DB-0B40-9A65-C9288A175829}" srcOrd="7" destOrd="0" presId="urn:microsoft.com/office/officeart/2008/layout/LinedList"/>
    <dgm:cxn modelId="{EEB6098A-81E8-D346-833E-789139BCD98A}" type="presParOf" srcId="{2679FE1E-38DB-0B40-9A65-C9288A175829}" destId="{969E5AEA-AC77-E647-93BF-0DF63D7063EB}" srcOrd="0" destOrd="0" presId="urn:microsoft.com/office/officeart/2008/layout/LinedList"/>
    <dgm:cxn modelId="{9F055BE2-E1E4-2B4D-8906-298CBB12F797}" type="presParOf" srcId="{2679FE1E-38DB-0B40-9A65-C9288A175829}" destId="{A9115B6A-0537-B142-9B77-77E5BDC1BBF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ECF660-5F34-A54E-8F75-FD4F76F80133}">
      <dsp:nvSpPr>
        <dsp:cNvPr id="0" name=""/>
        <dsp:cNvSpPr/>
      </dsp:nvSpPr>
      <dsp:spPr>
        <a:xfrm>
          <a:off x="0" y="593625"/>
          <a:ext cx="6151562" cy="936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000" kern="1200"/>
            <a:t>Co je to kybergooming? </a:t>
          </a:r>
          <a:endParaRPr lang="en-US" sz="4000" kern="1200"/>
        </a:p>
      </dsp:txBody>
      <dsp:txXfrm>
        <a:off x="45692" y="639317"/>
        <a:ext cx="6060178" cy="844616"/>
      </dsp:txXfrm>
    </dsp:sp>
    <dsp:sp modelId="{D79FBD19-6FFA-EB4F-8153-670F677C8707}">
      <dsp:nvSpPr>
        <dsp:cNvPr id="0" name=""/>
        <dsp:cNvSpPr/>
      </dsp:nvSpPr>
      <dsp:spPr>
        <a:xfrm>
          <a:off x="0" y="1644825"/>
          <a:ext cx="6151562" cy="936000"/>
        </a:xfrm>
        <a:prstGeom prst="roundRect">
          <a:avLst/>
        </a:prstGeom>
        <a:solidFill>
          <a:schemeClr val="accent2">
            <a:hueOff val="-3450629"/>
            <a:satOff val="15286"/>
            <a:lumOff val="-5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000" kern="1200"/>
            <a:t>Proč je nebezpečný?</a:t>
          </a:r>
          <a:endParaRPr lang="en-US" sz="4000" kern="1200"/>
        </a:p>
      </dsp:txBody>
      <dsp:txXfrm>
        <a:off x="45692" y="1690517"/>
        <a:ext cx="6060178" cy="844616"/>
      </dsp:txXfrm>
    </dsp:sp>
    <dsp:sp modelId="{F44AF651-0052-7646-A093-4431E4818E8A}">
      <dsp:nvSpPr>
        <dsp:cNvPr id="0" name=""/>
        <dsp:cNvSpPr/>
      </dsp:nvSpPr>
      <dsp:spPr>
        <a:xfrm>
          <a:off x="0" y="2696025"/>
          <a:ext cx="6151562" cy="936000"/>
        </a:xfrm>
        <a:prstGeom prst="roundRect">
          <a:avLst/>
        </a:prstGeom>
        <a:solidFill>
          <a:schemeClr val="accent2">
            <a:hueOff val="-6901259"/>
            <a:satOff val="30573"/>
            <a:lumOff val="-112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000" kern="1200"/>
            <a:t>Jak kybergrooming probíha?</a:t>
          </a:r>
          <a:endParaRPr lang="en-US" sz="4000" kern="1200"/>
        </a:p>
      </dsp:txBody>
      <dsp:txXfrm>
        <a:off x="45692" y="2741717"/>
        <a:ext cx="6060178" cy="844616"/>
      </dsp:txXfrm>
    </dsp:sp>
    <dsp:sp modelId="{50C44966-AD39-8A4F-8BB6-3FDEA1C540C8}">
      <dsp:nvSpPr>
        <dsp:cNvPr id="0" name=""/>
        <dsp:cNvSpPr/>
      </dsp:nvSpPr>
      <dsp:spPr>
        <a:xfrm>
          <a:off x="0" y="3747225"/>
          <a:ext cx="6151562" cy="936000"/>
        </a:xfrm>
        <a:prstGeom prst="roundRect">
          <a:avLst/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000" kern="1200"/>
            <a:t>Kde hledat pomoc?</a:t>
          </a:r>
          <a:endParaRPr lang="en-US" sz="4000" kern="1200"/>
        </a:p>
      </dsp:txBody>
      <dsp:txXfrm>
        <a:off x="45692" y="3792917"/>
        <a:ext cx="6060178" cy="844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FF0B5E-97F2-754E-9BD1-F6E269F022E8}">
      <dsp:nvSpPr>
        <dsp:cNvPr id="0" name=""/>
        <dsp:cNvSpPr/>
      </dsp:nvSpPr>
      <dsp:spPr>
        <a:xfrm>
          <a:off x="0" y="204375"/>
          <a:ext cx="6151562" cy="23692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500" kern="1200"/>
            <a:t>Psychická manipulace dítěte dospělým člověkem.</a:t>
          </a:r>
          <a:endParaRPr lang="en-US" sz="4500" kern="1200"/>
        </a:p>
      </dsp:txBody>
      <dsp:txXfrm>
        <a:off x="115657" y="320032"/>
        <a:ext cx="5920248" cy="2137935"/>
      </dsp:txXfrm>
    </dsp:sp>
    <dsp:sp modelId="{58714F74-C2B2-D441-964F-BC61979A9139}">
      <dsp:nvSpPr>
        <dsp:cNvPr id="0" name=""/>
        <dsp:cNvSpPr/>
      </dsp:nvSpPr>
      <dsp:spPr>
        <a:xfrm>
          <a:off x="0" y="2703225"/>
          <a:ext cx="6151562" cy="2369249"/>
        </a:xfrm>
        <a:prstGeom prst="roundRect">
          <a:avLst/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500" kern="1200"/>
            <a:t>Účel této manipulace je vylákání oběti (dítěte) na osobní schůzku.</a:t>
          </a:r>
          <a:endParaRPr lang="en-US" sz="4500" kern="1200"/>
        </a:p>
      </dsp:txBody>
      <dsp:txXfrm>
        <a:off x="115657" y="2818882"/>
        <a:ext cx="5920248" cy="21379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66CB1E-E874-E242-9093-C9D054F133C4}">
      <dsp:nvSpPr>
        <dsp:cNvPr id="0" name=""/>
        <dsp:cNvSpPr/>
      </dsp:nvSpPr>
      <dsp:spPr>
        <a:xfrm>
          <a:off x="0" y="485779"/>
          <a:ext cx="56070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96227-BB2C-7848-8B70-20BD1CA0A6BA}">
      <dsp:nvSpPr>
        <dsp:cNvPr id="0" name=""/>
        <dsp:cNvSpPr/>
      </dsp:nvSpPr>
      <dsp:spPr>
        <a:xfrm>
          <a:off x="280352" y="87259"/>
          <a:ext cx="3924935" cy="797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353" tIns="0" rIns="148353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kern="1200"/>
            <a:t>MANIPULACE</a:t>
          </a:r>
          <a:endParaRPr lang="en-US" sz="2700" kern="1200"/>
        </a:p>
      </dsp:txBody>
      <dsp:txXfrm>
        <a:off x="319260" y="126167"/>
        <a:ext cx="3847119" cy="719224"/>
      </dsp:txXfrm>
    </dsp:sp>
    <dsp:sp modelId="{5CA95D46-FAD1-264D-A303-45468D4B2641}">
      <dsp:nvSpPr>
        <dsp:cNvPr id="0" name=""/>
        <dsp:cNvSpPr/>
      </dsp:nvSpPr>
      <dsp:spPr>
        <a:xfrm>
          <a:off x="0" y="1710499"/>
          <a:ext cx="56070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705028-6F99-4644-9EAE-CDAC4952DE9D}">
      <dsp:nvSpPr>
        <dsp:cNvPr id="0" name=""/>
        <dsp:cNvSpPr/>
      </dsp:nvSpPr>
      <dsp:spPr>
        <a:xfrm>
          <a:off x="280352" y="1311979"/>
          <a:ext cx="3924935" cy="7970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353" tIns="0" rIns="148353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kern="1200"/>
            <a:t>VYDÍRÁNÍ</a:t>
          </a:r>
          <a:endParaRPr lang="en-US" sz="2700" kern="1200"/>
        </a:p>
      </dsp:txBody>
      <dsp:txXfrm>
        <a:off x="319260" y="1350887"/>
        <a:ext cx="3847119" cy="719224"/>
      </dsp:txXfrm>
    </dsp:sp>
    <dsp:sp modelId="{72B49FEF-FFCA-6442-A4FD-47B89CFDB172}">
      <dsp:nvSpPr>
        <dsp:cNvPr id="0" name=""/>
        <dsp:cNvSpPr/>
      </dsp:nvSpPr>
      <dsp:spPr>
        <a:xfrm>
          <a:off x="0" y="2935219"/>
          <a:ext cx="56070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343567-E3FB-2042-B463-0EE2468A8E7A}">
      <dsp:nvSpPr>
        <dsp:cNvPr id="0" name=""/>
        <dsp:cNvSpPr/>
      </dsp:nvSpPr>
      <dsp:spPr>
        <a:xfrm>
          <a:off x="280352" y="2536699"/>
          <a:ext cx="3924935" cy="7970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353" tIns="0" rIns="148353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kern="1200"/>
            <a:t>OSOBNÍ SCHŮZKA</a:t>
          </a:r>
          <a:endParaRPr lang="en-US" sz="2700" kern="1200"/>
        </a:p>
      </dsp:txBody>
      <dsp:txXfrm>
        <a:off x="319260" y="2575607"/>
        <a:ext cx="3847119" cy="719224"/>
      </dsp:txXfrm>
    </dsp:sp>
    <dsp:sp modelId="{86C39A41-53DF-FE42-AFEF-1F8ACBCA6BD2}">
      <dsp:nvSpPr>
        <dsp:cNvPr id="0" name=""/>
        <dsp:cNvSpPr/>
      </dsp:nvSpPr>
      <dsp:spPr>
        <a:xfrm>
          <a:off x="0" y="4159940"/>
          <a:ext cx="56070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27BA90-22EC-3946-AB1E-3C402E207EA6}">
      <dsp:nvSpPr>
        <dsp:cNvPr id="0" name=""/>
        <dsp:cNvSpPr/>
      </dsp:nvSpPr>
      <dsp:spPr>
        <a:xfrm>
          <a:off x="280352" y="3761420"/>
          <a:ext cx="3924935" cy="7970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353" tIns="0" rIns="148353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700" kern="1200"/>
            <a:t>ZTRÁTA SOUKROMÍ</a:t>
          </a:r>
          <a:endParaRPr lang="en-US" sz="2700" kern="1200"/>
        </a:p>
      </dsp:txBody>
      <dsp:txXfrm>
        <a:off x="319260" y="3800328"/>
        <a:ext cx="3847119" cy="7192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F19275-B7F6-DF41-90AF-41EA24C31DEA}">
      <dsp:nvSpPr>
        <dsp:cNvPr id="0" name=""/>
        <dsp:cNvSpPr/>
      </dsp:nvSpPr>
      <dsp:spPr>
        <a:xfrm>
          <a:off x="0" y="378"/>
          <a:ext cx="1026159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8E6140-C7B9-034B-A887-31E4E5568E48}">
      <dsp:nvSpPr>
        <dsp:cNvPr id="0" name=""/>
        <dsp:cNvSpPr/>
      </dsp:nvSpPr>
      <dsp:spPr>
        <a:xfrm>
          <a:off x="0" y="378"/>
          <a:ext cx="10261599" cy="620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1. Oslovení oběti (vytvoření profilu dle zájmů a informací o oběti).</a:t>
          </a:r>
          <a:endParaRPr lang="en-US" sz="2300" kern="1200" dirty="0"/>
        </a:p>
      </dsp:txBody>
      <dsp:txXfrm>
        <a:off x="0" y="378"/>
        <a:ext cx="10261599" cy="620243"/>
      </dsp:txXfrm>
    </dsp:sp>
    <dsp:sp modelId="{CBA960CD-BD3E-4845-AA2D-FC8FCDE06802}">
      <dsp:nvSpPr>
        <dsp:cNvPr id="0" name=""/>
        <dsp:cNvSpPr/>
      </dsp:nvSpPr>
      <dsp:spPr>
        <a:xfrm>
          <a:off x="0" y="620622"/>
          <a:ext cx="1026159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30CEDF-3DF6-0B4C-B457-6F215EF4B7CD}">
      <dsp:nvSpPr>
        <dsp:cNvPr id="0" name=""/>
        <dsp:cNvSpPr/>
      </dsp:nvSpPr>
      <dsp:spPr>
        <a:xfrm>
          <a:off x="0" y="620622"/>
          <a:ext cx="10261599" cy="620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2. Vzbuzení důvěry a vybudování přátelského vztahu.</a:t>
          </a:r>
          <a:endParaRPr lang="en-US" sz="2300" kern="1200" dirty="0"/>
        </a:p>
      </dsp:txBody>
      <dsp:txXfrm>
        <a:off x="0" y="620622"/>
        <a:ext cx="10261599" cy="620243"/>
      </dsp:txXfrm>
    </dsp:sp>
    <dsp:sp modelId="{D5BF2D6D-D891-BB4F-84F6-4A71E97D303C}">
      <dsp:nvSpPr>
        <dsp:cNvPr id="0" name=""/>
        <dsp:cNvSpPr/>
      </dsp:nvSpPr>
      <dsp:spPr>
        <a:xfrm>
          <a:off x="0" y="1240865"/>
          <a:ext cx="1026159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705E4B-3123-9A49-AC92-3FDA75A0BB91}">
      <dsp:nvSpPr>
        <dsp:cNvPr id="0" name=""/>
        <dsp:cNvSpPr/>
      </dsp:nvSpPr>
      <dsp:spPr>
        <a:xfrm>
          <a:off x="0" y="1240865"/>
          <a:ext cx="10261599" cy="620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3. Nabízení peněz či dárků (většinou výměnou za osobní informace či intimní fotky).</a:t>
          </a:r>
          <a:endParaRPr lang="en-US" sz="2300" kern="1200" dirty="0"/>
        </a:p>
      </dsp:txBody>
      <dsp:txXfrm>
        <a:off x="0" y="1240865"/>
        <a:ext cx="10261599" cy="620243"/>
      </dsp:txXfrm>
    </dsp:sp>
    <dsp:sp modelId="{BAACFEEB-A9CA-E14E-B0EB-861CEE6DAB70}">
      <dsp:nvSpPr>
        <dsp:cNvPr id="0" name=""/>
        <dsp:cNvSpPr/>
      </dsp:nvSpPr>
      <dsp:spPr>
        <a:xfrm>
          <a:off x="0" y="1861109"/>
          <a:ext cx="1026159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352A5F-25FA-4E45-A52D-D6C40BB78812}">
      <dsp:nvSpPr>
        <dsp:cNvPr id="0" name=""/>
        <dsp:cNvSpPr/>
      </dsp:nvSpPr>
      <dsp:spPr>
        <a:xfrm>
          <a:off x="0" y="1861109"/>
          <a:ext cx="10261599" cy="620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4. Osobní schůzka většinou na odlehlých místech nebo místech, kde je minimum lidí.</a:t>
          </a:r>
          <a:endParaRPr lang="en-US" sz="2300" kern="1200" dirty="0"/>
        </a:p>
      </dsp:txBody>
      <dsp:txXfrm>
        <a:off x="0" y="1861109"/>
        <a:ext cx="10261599" cy="620243"/>
      </dsp:txXfrm>
    </dsp:sp>
    <dsp:sp modelId="{B81861AF-CEBF-A444-B88C-BE7BA9FE8DCD}">
      <dsp:nvSpPr>
        <dsp:cNvPr id="0" name=""/>
        <dsp:cNvSpPr/>
      </dsp:nvSpPr>
      <dsp:spPr>
        <a:xfrm>
          <a:off x="0" y="2481352"/>
          <a:ext cx="1026159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47D15D-9602-2146-B40B-CB55467B5D25}">
      <dsp:nvSpPr>
        <dsp:cNvPr id="0" name=""/>
        <dsp:cNvSpPr/>
      </dsp:nvSpPr>
      <dsp:spPr>
        <a:xfrm>
          <a:off x="0" y="2481352"/>
          <a:ext cx="10261599" cy="620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5. Sexuální obtěžování nebo zneužití.</a:t>
          </a:r>
          <a:endParaRPr lang="en-US" sz="2300" kern="1200" dirty="0"/>
        </a:p>
      </dsp:txBody>
      <dsp:txXfrm>
        <a:off x="0" y="2481352"/>
        <a:ext cx="10261599" cy="6202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A89046-E5A1-F94A-89D4-B4BCA5BA7583}">
      <dsp:nvSpPr>
        <dsp:cNvPr id="0" name=""/>
        <dsp:cNvSpPr/>
      </dsp:nvSpPr>
      <dsp:spPr>
        <a:xfrm>
          <a:off x="0" y="644"/>
          <a:ext cx="615156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B0592B-FF25-C840-BF6F-FAC58676A7BF}">
      <dsp:nvSpPr>
        <dsp:cNvPr id="0" name=""/>
        <dsp:cNvSpPr/>
      </dsp:nvSpPr>
      <dsp:spPr>
        <a:xfrm>
          <a:off x="0" y="644"/>
          <a:ext cx="6151562" cy="10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000" kern="1200"/>
            <a:t>Adresa bydliště.</a:t>
          </a:r>
          <a:endParaRPr lang="en-US" sz="3000" kern="1200"/>
        </a:p>
      </dsp:txBody>
      <dsp:txXfrm>
        <a:off x="0" y="644"/>
        <a:ext cx="6151562" cy="1055112"/>
      </dsp:txXfrm>
    </dsp:sp>
    <dsp:sp modelId="{3B258674-0EDA-984F-8A77-C89A8E4253A3}">
      <dsp:nvSpPr>
        <dsp:cNvPr id="0" name=""/>
        <dsp:cNvSpPr/>
      </dsp:nvSpPr>
      <dsp:spPr>
        <a:xfrm>
          <a:off x="0" y="1055756"/>
          <a:ext cx="6151562" cy="0"/>
        </a:xfrm>
        <a:prstGeom prst="line">
          <a:avLst/>
        </a:prstGeom>
        <a:solidFill>
          <a:schemeClr val="accent2">
            <a:hueOff val="-2587972"/>
            <a:satOff val="11465"/>
            <a:lumOff val="-4216"/>
            <a:alphaOff val="0"/>
          </a:schemeClr>
        </a:solidFill>
        <a:ln w="12700" cap="flat" cmpd="sng" algn="ctr">
          <a:solidFill>
            <a:schemeClr val="accent2">
              <a:hueOff val="-2587972"/>
              <a:satOff val="11465"/>
              <a:lumOff val="-4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C62DA2-42C4-9243-A722-3CFDCB731B2D}">
      <dsp:nvSpPr>
        <dsp:cNvPr id="0" name=""/>
        <dsp:cNvSpPr/>
      </dsp:nvSpPr>
      <dsp:spPr>
        <a:xfrm>
          <a:off x="0" y="1055756"/>
          <a:ext cx="6151562" cy="10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000" kern="1200"/>
            <a:t>Škola, kterou navštěvujete.</a:t>
          </a:r>
          <a:endParaRPr lang="en-US" sz="3000" kern="1200"/>
        </a:p>
      </dsp:txBody>
      <dsp:txXfrm>
        <a:off x="0" y="1055756"/>
        <a:ext cx="6151562" cy="1055112"/>
      </dsp:txXfrm>
    </dsp:sp>
    <dsp:sp modelId="{F170CB3D-BAAE-4B42-9160-CBEEDCD205B7}">
      <dsp:nvSpPr>
        <dsp:cNvPr id="0" name=""/>
        <dsp:cNvSpPr/>
      </dsp:nvSpPr>
      <dsp:spPr>
        <a:xfrm>
          <a:off x="0" y="2110868"/>
          <a:ext cx="6151562" cy="0"/>
        </a:xfrm>
        <a:prstGeom prst="line">
          <a:avLst/>
        </a:prstGeom>
        <a:solidFill>
          <a:schemeClr val="accent2">
            <a:hueOff val="-5175944"/>
            <a:satOff val="22930"/>
            <a:lumOff val="-8432"/>
            <a:alphaOff val="0"/>
          </a:schemeClr>
        </a:solidFill>
        <a:ln w="12700" cap="flat" cmpd="sng" algn="ctr">
          <a:solidFill>
            <a:schemeClr val="accent2">
              <a:hueOff val="-5175944"/>
              <a:satOff val="22930"/>
              <a:lumOff val="-84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F5E6F5-5FC8-164D-B54B-1C126D57508F}">
      <dsp:nvSpPr>
        <dsp:cNvPr id="0" name=""/>
        <dsp:cNvSpPr/>
      </dsp:nvSpPr>
      <dsp:spPr>
        <a:xfrm>
          <a:off x="0" y="2110868"/>
          <a:ext cx="6151562" cy="10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000" kern="1200"/>
            <a:t>Informace o rodině.</a:t>
          </a:r>
          <a:endParaRPr lang="en-US" sz="3000" kern="1200"/>
        </a:p>
      </dsp:txBody>
      <dsp:txXfrm>
        <a:off x="0" y="2110868"/>
        <a:ext cx="6151562" cy="1055112"/>
      </dsp:txXfrm>
    </dsp:sp>
    <dsp:sp modelId="{6B6FBB39-C683-6A46-A3A5-D42AE62EE1BD}">
      <dsp:nvSpPr>
        <dsp:cNvPr id="0" name=""/>
        <dsp:cNvSpPr/>
      </dsp:nvSpPr>
      <dsp:spPr>
        <a:xfrm>
          <a:off x="0" y="3165981"/>
          <a:ext cx="6151562" cy="0"/>
        </a:xfrm>
        <a:prstGeom prst="line">
          <a:avLst/>
        </a:prstGeom>
        <a:solidFill>
          <a:schemeClr val="accent2">
            <a:hueOff val="-7763915"/>
            <a:satOff val="34394"/>
            <a:lumOff val="-12648"/>
            <a:alphaOff val="0"/>
          </a:schemeClr>
        </a:solidFill>
        <a:ln w="12700" cap="flat" cmpd="sng" algn="ctr">
          <a:solidFill>
            <a:schemeClr val="accent2">
              <a:hueOff val="-7763915"/>
              <a:satOff val="34394"/>
              <a:lumOff val="-126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AD41F7-B912-6F4C-BB4C-9ABD8568330D}">
      <dsp:nvSpPr>
        <dsp:cNvPr id="0" name=""/>
        <dsp:cNvSpPr/>
      </dsp:nvSpPr>
      <dsp:spPr>
        <a:xfrm>
          <a:off x="0" y="3165981"/>
          <a:ext cx="6151562" cy="10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000" kern="1200" dirty="0"/>
            <a:t>Vaše zájmy a koníčky.</a:t>
          </a:r>
        </a:p>
      </dsp:txBody>
      <dsp:txXfrm>
        <a:off x="0" y="3165981"/>
        <a:ext cx="6151562" cy="1055112"/>
      </dsp:txXfrm>
    </dsp:sp>
    <dsp:sp modelId="{546E3393-D695-1D43-BBE9-6A9F909A620F}">
      <dsp:nvSpPr>
        <dsp:cNvPr id="0" name=""/>
        <dsp:cNvSpPr/>
      </dsp:nvSpPr>
      <dsp:spPr>
        <a:xfrm>
          <a:off x="0" y="4221093"/>
          <a:ext cx="6151562" cy="0"/>
        </a:xfrm>
        <a:prstGeom prst="line">
          <a:avLst/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accent2">
              <a:hueOff val="-10351888"/>
              <a:satOff val="45859"/>
              <a:lumOff val="-168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91463-7243-424A-8407-C7F861D39F0C}">
      <dsp:nvSpPr>
        <dsp:cNvPr id="0" name=""/>
        <dsp:cNvSpPr/>
      </dsp:nvSpPr>
      <dsp:spPr>
        <a:xfrm>
          <a:off x="0" y="4221093"/>
          <a:ext cx="6151562" cy="10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000" kern="1200" dirty="0"/>
            <a:t>Nastavte si soukromí na sociálních sítích.</a:t>
          </a:r>
          <a:endParaRPr lang="en-US" sz="3000" kern="1200" dirty="0"/>
        </a:p>
      </dsp:txBody>
      <dsp:txXfrm>
        <a:off x="0" y="4221093"/>
        <a:ext cx="6151562" cy="10551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3FA2F9-4AC5-C64F-AE97-3C0F2346D5F9}">
      <dsp:nvSpPr>
        <dsp:cNvPr id="0" name=""/>
        <dsp:cNvSpPr/>
      </dsp:nvSpPr>
      <dsp:spPr>
        <a:xfrm>
          <a:off x="0" y="0"/>
          <a:ext cx="7729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4BF54C-7452-FD4B-856F-F970DFF804BC}">
      <dsp:nvSpPr>
        <dsp:cNvPr id="0" name=""/>
        <dsp:cNvSpPr/>
      </dsp:nvSpPr>
      <dsp:spPr>
        <a:xfrm>
          <a:off x="0" y="0"/>
          <a:ext cx="7729728" cy="775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700" kern="1200"/>
            <a:t>Rodiče.</a:t>
          </a:r>
          <a:endParaRPr lang="en-US" sz="3700" kern="1200"/>
        </a:p>
      </dsp:txBody>
      <dsp:txXfrm>
        <a:off x="0" y="0"/>
        <a:ext cx="7729728" cy="775495"/>
      </dsp:txXfrm>
    </dsp:sp>
    <dsp:sp modelId="{4B10885F-25C8-394A-8268-3E9F155EA1C7}">
      <dsp:nvSpPr>
        <dsp:cNvPr id="0" name=""/>
        <dsp:cNvSpPr/>
      </dsp:nvSpPr>
      <dsp:spPr>
        <a:xfrm>
          <a:off x="0" y="775495"/>
          <a:ext cx="7729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FB0121-A342-6741-8D2C-BC731EAFE6D5}">
      <dsp:nvSpPr>
        <dsp:cNvPr id="0" name=""/>
        <dsp:cNvSpPr/>
      </dsp:nvSpPr>
      <dsp:spPr>
        <a:xfrm>
          <a:off x="0" y="775495"/>
          <a:ext cx="7729728" cy="775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700" kern="1200"/>
            <a:t>Starší sourozenec či kamarád.</a:t>
          </a:r>
          <a:endParaRPr lang="en-US" sz="3700" kern="1200"/>
        </a:p>
      </dsp:txBody>
      <dsp:txXfrm>
        <a:off x="0" y="775495"/>
        <a:ext cx="7729728" cy="775495"/>
      </dsp:txXfrm>
    </dsp:sp>
    <dsp:sp modelId="{21509E2B-2C85-1A40-9FB2-1C163364F7CC}">
      <dsp:nvSpPr>
        <dsp:cNvPr id="0" name=""/>
        <dsp:cNvSpPr/>
      </dsp:nvSpPr>
      <dsp:spPr>
        <a:xfrm>
          <a:off x="0" y="1550991"/>
          <a:ext cx="7729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36D560-085C-B34E-AB34-045F815753BF}">
      <dsp:nvSpPr>
        <dsp:cNvPr id="0" name=""/>
        <dsp:cNvSpPr/>
      </dsp:nvSpPr>
      <dsp:spPr>
        <a:xfrm>
          <a:off x="0" y="1550991"/>
          <a:ext cx="7729728" cy="775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700" kern="1200"/>
            <a:t>Učitel.</a:t>
          </a:r>
          <a:endParaRPr lang="en-US" sz="3700" kern="1200"/>
        </a:p>
      </dsp:txBody>
      <dsp:txXfrm>
        <a:off x="0" y="1550991"/>
        <a:ext cx="7729728" cy="775495"/>
      </dsp:txXfrm>
    </dsp:sp>
    <dsp:sp modelId="{F456AC88-347E-FA4F-8F97-A9D5465CFC33}">
      <dsp:nvSpPr>
        <dsp:cNvPr id="0" name=""/>
        <dsp:cNvSpPr/>
      </dsp:nvSpPr>
      <dsp:spPr>
        <a:xfrm>
          <a:off x="0" y="2326487"/>
          <a:ext cx="77297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9E5AEA-AC77-E647-93BF-0DF63D7063EB}">
      <dsp:nvSpPr>
        <dsp:cNvPr id="0" name=""/>
        <dsp:cNvSpPr/>
      </dsp:nvSpPr>
      <dsp:spPr>
        <a:xfrm>
          <a:off x="0" y="2326487"/>
          <a:ext cx="7729728" cy="775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700" kern="1200"/>
            <a:t>Linka bezpečí.</a:t>
          </a:r>
          <a:endParaRPr lang="en-US" sz="3700" kern="1200"/>
        </a:p>
      </dsp:txBody>
      <dsp:txXfrm>
        <a:off x="0" y="2326487"/>
        <a:ext cx="7729728" cy="7754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BBA2-8913-6A48-91A5-D64DAF254316}" type="datetimeFigureOut">
              <a:rPr lang="cs-CZ" smtClean="0"/>
              <a:t>10.05.2021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A84C-1EC2-4745-A147-58FE1D3C70C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515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278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4371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Kybergrooming</a:t>
            </a:r>
            <a:r>
              <a:rPr lang="cs-CZ" dirty="0"/>
              <a:t> je nebezpečný hlavně z toho důvodu, že útočník manipuluje s obětí tak, aby ji vylákal na osobní schůzku. Na této schůzce často dochází k sexuálnímu obtěžování či zneužiti. Pachatel se snaží docílit schůzky pomocí manipulace (většinou nabízí peníze) či vydíráním: „ Všem řeknu, co jsi mi poslal/a, všem ukážu tvoje fotky.“ Nezřídka se totiž pachatel vydává za vrstevníka oběti či o něco staršího jedince a pomocí manipulace z obětí vytáhne osobní informace, intimní fotografie pomocí, kterých oběť následně vydírá. Oběť může naprosto ztratit soukromí, pokud sdělí útočníkovi své soukromé informace.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592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Nikde není jasně dáno, jak </a:t>
            </a:r>
            <a:r>
              <a:rPr lang="cs-CZ" dirty="0" err="1"/>
              <a:t>kybergrooming</a:t>
            </a:r>
            <a:r>
              <a:rPr lang="cs-CZ" dirty="0"/>
              <a:t> musí vypadat, aby to bylo klasifikováno jako </a:t>
            </a:r>
            <a:r>
              <a:rPr lang="cs-CZ" dirty="0" err="1"/>
              <a:t>kybergrooming</a:t>
            </a:r>
            <a:r>
              <a:rPr lang="cs-CZ" dirty="0"/>
              <a:t>. Každý pachatel může mít jiný postup. Většinou se však jedná o stejný výsledek u všech pachatelů a tím je poslední bod. Vzbuzení důvěry a následná osobní schůzka jsou v podstatě základem </a:t>
            </a:r>
            <a:r>
              <a:rPr lang="cs-CZ" dirty="0" err="1"/>
              <a:t>kybergroomingu</a:t>
            </a:r>
            <a:r>
              <a:rPr lang="cs-CZ" dirty="0"/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9481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Nic není černobílé a vše se dá řešit. Rodiče ani nikdo z dospělých vás nebude soudit za to, že jste něco udělali online. Pokud se na schůzku necháte přemluvit, musí o tom vaši rodiče vědět a měli by jít s vámi. Pokud se stydíte říct to rodičům, řekněte to vašemu oblíbenému učiteli nebo staršímu sourozenci či kamarádovi.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3970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Základním pravidlem bezpečného chování na sociálních sítích je to, že sdílíme veřejně, co nejméně informací o své osobě. </a:t>
            </a:r>
          </a:p>
          <a:p>
            <a:r>
              <a:rPr lang="cs-CZ" dirty="0"/>
              <a:t>Nesděluje se adresa bydliště, škola kterou navštěvujete, informace o vaší rodině, nejlépe ani zájmy či koníčky (adresy těchto míst).</a:t>
            </a:r>
          </a:p>
          <a:p>
            <a:r>
              <a:rPr lang="cs-CZ" dirty="0"/>
              <a:t>Důležité je mít nastaveno soukromí na sociálních sítí, jako jsme si již ukazovali v minulé hodině, kdy jsme probírali téma kyberšikany.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833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Není to vaše chyba a nebojte si říci o pomoc. Pachatelé jsou velmi dobří manipulátoři, nejsou však vševědoucí. Pokud se svěříte se svým problémem komukoliv, i to vám dokáže ulevit. </a:t>
            </a:r>
          </a:p>
          <a:p>
            <a:r>
              <a:rPr lang="cs-CZ" dirty="0"/>
              <a:t>V případě, že už se dostanete do situace, kdy na osobní schůzku jdete a děje se na ní něco, co vám jakkoliv není příjemné, okamžitě to nahlaste dospělému, který to následně nahlásí na policii. </a:t>
            </a:r>
          </a:p>
          <a:p>
            <a:r>
              <a:rPr lang="cs-CZ" dirty="0"/>
              <a:t>Je důležité si umět říct o pomoc a není ostuda, že vás takto někdo kontaktoval a vy jste mu naletěli. Všechno má řešení a dá se to řešit. Ale musíte se s tím někomu svěřit.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A84C-1EC2-4745-A147-58FE1D3C70CA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5977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BD97-811C-304B-BF7A-204D1E98BE5E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672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C0251-E046-D341-B242-7199553AA0CB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108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0DCD4-F89C-2B47-AAFD-39B551F3F0DD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845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841AB-90E9-DC4B-8423-426221D594D7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04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35AD9-E4D0-3048-A8D5-7202AB140190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3065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028A-1CDE-CF47-BB27-D1E7DA0038ED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161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6331-CB45-584F-BF4C-8B52143A14D6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912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92BD1-A799-994A-863C-ED9B71C715B5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50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17BB-34A2-4743-A448-6ED7CA3AB588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79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90720-8D60-E64F-8A73-15D5EFE50584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59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6080FFE6-6B06-AB42-A368-A620D1C0D1DE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0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1D2CE03-9DA4-EA44-9643-0E10D9BB364C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1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>
            <a:extLst>
              <a:ext uri="{FF2B5EF4-FFF2-40B4-BE49-F238E27FC236}">
                <a16:creationId xmlns:a16="http://schemas.microsoft.com/office/drawing/2014/main" id="{87D3A4E0-C908-4EA9-ABDF-E82AD6BDE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0140C80-D81C-F342-A1EB-927FDFA883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363323"/>
            <a:ext cx="8991600" cy="1692771"/>
          </a:xfrm>
        </p:spPr>
        <p:txBody>
          <a:bodyPr>
            <a:normAutofit/>
          </a:bodyPr>
          <a:lstStyle/>
          <a:p>
            <a:r>
              <a:rPr lang="cs-CZ"/>
              <a:t>Kybergrooming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ED44526-F8BF-3548-B960-2255DA4D5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9220" y="5374888"/>
            <a:ext cx="3995955" cy="758282"/>
          </a:xfrm>
        </p:spPr>
        <p:txBody>
          <a:bodyPr>
            <a:normAutofit/>
          </a:bodyPr>
          <a:lstStyle/>
          <a:p>
            <a:pPr algn="r"/>
            <a:r>
              <a:rPr lang="cs-CZ">
                <a:solidFill>
                  <a:schemeClr val="bg1"/>
                </a:solidFill>
              </a:rPr>
              <a:t>Bc. Veronika Jordánová, DiS.</a:t>
            </a:r>
          </a:p>
        </p:txBody>
      </p:sp>
    </p:spTree>
    <p:extLst>
      <p:ext uri="{BB962C8B-B14F-4D97-AF65-F5344CB8AC3E}">
        <p14:creationId xmlns:p14="http://schemas.microsoft.com/office/powerpoint/2010/main" val="3505970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ykřičník na žlutém pozadí">
            <a:extLst>
              <a:ext uri="{FF2B5EF4-FFF2-40B4-BE49-F238E27FC236}">
                <a16:creationId xmlns:a16="http://schemas.microsoft.com/office/drawing/2014/main" id="{1A459EDA-D0CB-467C-B8B6-DA26341F95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6BABDD8F-E467-2544-9F47-679582532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800">
                <a:solidFill>
                  <a:schemeClr val="tx1"/>
                </a:solidFill>
              </a:rPr>
              <a:t>Děkuji za pozornost!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CBE7B5F-6070-B347-AF72-BEBC2BD2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82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866FF9-A729-45F0-A163-10E89E8716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CEFAD6F-3893-9947-B4CE-4FCD71A06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681105"/>
            <a:ext cx="3401568" cy="1495794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>
            <a:normAutofit/>
          </a:bodyPr>
          <a:lstStyle/>
          <a:p>
            <a:r>
              <a:rPr lang="cs-CZ" dirty="0"/>
              <a:t>Osnova prezentace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804366F-2366-4688-98E7-B101C7BC61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6019029E-FE80-4703-9421-11AB777DC3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2564065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EE35B87-A404-5648-A67F-1DEB396B3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67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866FF9-A729-45F0-A163-10E89E8716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FC7C074-2A6A-F44D-9653-BCAED4641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681105"/>
            <a:ext cx="3401568" cy="1495794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>
            <a:normAutofit/>
          </a:bodyPr>
          <a:lstStyle/>
          <a:p>
            <a:r>
              <a:rPr lang="cs-CZ" sz="2400"/>
              <a:t>Co je to </a:t>
            </a:r>
            <a:r>
              <a:rPr lang="cs-CZ" sz="2400" err="1"/>
              <a:t>kybergrooming</a:t>
            </a:r>
            <a:r>
              <a:rPr lang="cs-CZ" sz="2400"/>
              <a:t>?</a:t>
            </a:r>
            <a:br>
              <a:rPr lang="cs-CZ" sz="2400"/>
            </a:br>
            <a:endParaRPr lang="cs-CZ" sz="240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04366F-2366-4688-98E7-B101C7BC61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93462F41-BE53-4821-9658-3DEDE7E134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678280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9B440E6-CC47-2346-9CC4-04AE16E01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81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3F0ADB5-A0B4-4B01-A8C4-FDC34CE22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6D0FDE-0241-4C21-A720-A694753582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6B2E01C-86B0-934C-8C5C-AEEC5F5EC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2681103"/>
            <a:ext cx="3363974" cy="1495794"/>
          </a:xfrm>
          <a:noFill/>
          <a:ln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r>
              <a:rPr lang="cs-CZ" sz="2200">
                <a:solidFill>
                  <a:schemeClr val="bg1"/>
                </a:solidFill>
              </a:rPr>
              <a:t>NEBEZPEČÍ KYBERGROOMINGU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279D046-7647-42C0-8ED7-E10CACCFF4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7695573"/>
              </p:ext>
            </p:extLst>
          </p:nvPr>
        </p:nvGraphicFramePr>
        <p:xfrm>
          <a:off x="5619750" y="965200"/>
          <a:ext cx="560705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98D65E5-B743-0E48-8857-79DF181A6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73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7919C1-D7EE-C440-B8D0-CBE78341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cs-CZ"/>
              <a:t>Jak může kybergrooming probíhat?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6FD705A9-F4F5-4967-A034-EC409A287E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5095516"/>
              </p:ext>
            </p:extLst>
          </p:nvPr>
        </p:nvGraphicFramePr>
        <p:xfrm>
          <a:off x="965201" y="2638425"/>
          <a:ext cx="10261600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266F8A-795C-9A4E-AEAB-4BF77D5A2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090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4167985-D6E9-40FF-97C0-4B6D373E8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68" y="640080"/>
            <a:ext cx="10911865" cy="462686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01362-349C-44BE-BEF6-8E926E1D3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4672"/>
            <a:ext cx="10579608" cy="4297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792A680-3CC1-644D-B670-D6DEDCEC3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2729" y="1289303"/>
            <a:ext cx="9638443" cy="3339303"/>
          </a:xfrm>
          <a:ln>
            <a:noFill/>
          </a:ln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43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Nikdy nechoďte na osobní schůzky s lidmi, které neznáte z „reálného světa“ bez dohledu dospělých!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5F7DB41-02E8-B246-B2DA-C60C451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26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866FF9-A729-45F0-A163-10E89E8716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DE597A4-90EC-EF43-A4F3-5D35C3518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681105"/>
            <a:ext cx="3401568" cy="1495794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>
            <a:normAutofit/>
          </a:bodyPr>
          <a:lstStyle/>
          <a:p>
            <a:r>
              <a:rPr lang="cs-CZ" sz="2200"/>
              <a:t>Nesdílejte veřejně své soukromé informace!</a:t>
            </a: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04366F-2366-4688-98E7-B101C7BC61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CC89B421-B5B2-4001-B6E0-E2705D78E5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64825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09BB222-9C38-C443-925E-7C2312A50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61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359AAE-4A67-2F4E-8CEA-8CB456A8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Kde hledat pomoc?</a:t>
            </a:r>
          </a:p>
        </p:txBody>
      </p:sp>
      <p:graphicFrame>
        <p:nvGraphicFramePr>
          <p:cNvPr id="6" name="Zástupný obsah 2">
            <a:extLst>
              <a:ext uri="{FF2B5EF4-FFF2-40B4-BE49-F238E27FC236}">
                <a16:creationId xmlns:a16="http://schemas.microsoft.com/office/drawing/2014/main" id="{C3572120-6DE9-44EF-A341-2E26E3CDF1F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633087C-9842-B844-8D47-67BEB4A3F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9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167985-D6E9-40FF-97C0-4B6D373E8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68" y="640080"/>
            <a:ext cx="10911865" cy="462686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801362-349C-44BE-BEF6-8E926E1D3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4672"/>
            <a:ext cx="10579608" cy="4297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189EE32-4856-B643-AD2C-3135ABFAE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2729" y="1289303"/>
            <a:ext cx="9638443" cy="3339303"/>
          </a:xfrm>
          <a:ln>
            <a:noFill/>
          </a:ln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43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Jak byste se zachovali v případě, že vás někdo zve na schůzku a vy jste dotyčného nikdy neviděli na živo?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39C609D-07E8-7649-AA0C-14489F1C0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D22F896-40B5-4ADD-8801-0D06FADFA095}" type="slidenum">
              <a:rPr lang="en-US" kern="1200" spc="0" baseline="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US" kern="1200" spc="0" baseline="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866799"/>
      </p:ext>
    </p:extLst>
  </p:cSld>
  <p:clrMapOvr>
    <a:masterClrMapping/>
  </p:clrMapOvr>
</p:sld>
</file>

<file path=ppt/theme/theme1.xml><?xml version="1.0" encoding="utf-8"?>
<a:theme xmlns:a="http://schemas.openxmlformats.org/drawingml/2006/main" name="Balík">
  <a:themeElements>
    <a:clrScheme name="Balík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Balík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lík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{8EFBA671-2334-374F-891D-534AB3F53C6A}tf10001120</Template>
  <TotalTime>59</TotalTime>
  <Words>641</Words>
  <Application>Microsoft Macintosh PowerPoint</Application>
  <PresentationFormat>Širokoúhlá obrazovka</PresentationFormat>
  <Paragraphs>60</Paragraphs>
  <Slides>10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Gill Sans MT</vt:lpstr>
      <vt:lpstr>Balík</vt:lpstr>
      <vt:lpstr>Kybergrooming</vt:lpstr>
      <vt:lpstr>Osnova prezentace</vt:lpstr>
      <vt:lpstr>Co je to kybergrooming? </vt:lpstr>
      <vt:lpstr>NEBEZPEČÍ KYBERGROOMINGU</vt:lpstr>
      <vt:lpstr>Jak může kybergrooming probíhat?</vt:lpstr>
      <vt:lpstr>Nikdy nechoďte na osobní schůzky s lidmi, které neznáte z „reálného světa“ bez dohledu dospělých!</vt:lpstr>
      <vt:lpstr>Nesdílejte veřejně své soukromé informace!</vt:lpstr>
      <vt:lpstr>Kde hledat pomoc?</vt:lpstr>
      <vt:lpstr>Jak byste se zachovali v případě, že vás někdo zve na schůzku a vy jste dotyčného nikdy neviděli na živo?</vt:lpstr>
      <vt:lpstr>Děkuji za pozornost!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Kybergrooming</dc:title>
  <dc:creator>Veronika Jordánová</dc:creator>
  <cp:lastModifiedBy>Veronika Jordánová</cp:lastModifiedBy>
  <cp:revision>7</cp:revision>
  <dcterms:created xsi:type="dcterms:W3CDTF">2021-04-30T05:43:03Z</dcterms:created>
  <dcterms:modified xsi:type="dcterms:W3CDTF">2021-05-10T12:25:08Z</dcterms:modified>
</cp:coreProperties>
</file>