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 algn="ctr"/>
            <a:r>
              <a:rPr lang="cs-CZ" dirty="0" smtClean="0"/>
              <a:t>10 hodina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00052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6000" b="1" dirty="0" smtClean="0"/>
              <a:t>Obsah	</a:t>
            </a:r>
            <a:endParaRPr lang="cs-CZ" sz="6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cs-CZ" dirty="0" smtClean="0"/>
              <a:t>Textové pole,</a:t>
            </a:r>
          </a:p>
          <a:p>
            <a:r>
              <a:rPr lang="cs-CZ" dirty="0" smtClean="0"/>
              <a:t>Vkládání textového pole,</a:t>
            </a:r>
          </a:p>
          <a:p>
            <a:r>
              <a:rPr lang="cs-CZ" dirty="0" smtClean="0"/>
              <a:t>Nastavení textového pole,</a:t>
            </a:r>
          </a:p>
          <a:p>
            <a:r>
              <a:rPr lang="cs-CZ" dirty="0" smtClean="0"/>
              <a:t>Samostatná práce – Pracovní list.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408922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Vložení textového pole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1" y="2123091"/>
            <a:ext cx="9940434" cy="2333296"/>
          </a:xfrm>
        </p:spPr>
        <p:txBody>
          <a:bodyPr>
            <a:normAutofit/>
          </a:bodyPr>
          <a:lstStyle/>
          <a:p>
            <a:r>
              <a:rPr lang="cs-CZ" dirty="0" smtClean="0"/>
              <a:t>Textové pole = rámeček</a:t>
            </a:r>
            <a:r>
              <a:rPr lang="cs-CZ" dirty="0"/>
              <a:t>, do kterého vkládáme textové popisky, citáty, texty. </a:t>
            </a:r>
            <a:endParaRPr lang="cs-CZ" dirty="0" smtClean="0"/>
          </a:p>
          <a:p>
            <a:r>
              <a:rPr lang="cs-CZ" dirty="0" smtClean="0"/>
              <a:t>Záložka Vložení -&gt; Text -&gt; Textové </a:t>
            </a:r>
            <a:r>
              <a:rPr lang="cs-CZ" dirty="0"/>
              <a:t>pole. </a:t>
            </a:r>
            <a:endParaRPr lang="cs-CZ" dirty="0" smtClean="0"/>
          </a:p>
          <a:p>
            <a:pPr lvl="1"/>
            <a:r>
              <a:rPr lang="cs-CZ" dirty="0" smtClean="0"/>
              <a:t>Předdefinované textové pole,</a:t>
            </a:r>
          </a:p>
          <a:p>
            <a:pPr lvl="1"/>
            <a:r>
              <a:rPr lang="cs-CZ" dirty="0" smtClean="0"/>
              <a:t>Vlastní textové pole:</a:t>
            </a:r>
          </a:p>
          <a:p>
            <a:pPr lvl="2"/>
            <a:r>
              <a:rPr lang="cs-CZ" dirty="0" smtClean="0"/>
              <a:t>Textové </a:t>
            </a:r>
            <a:r>
              <a:rPr lang="cs-CZ" dirty="0"/>
              <a:t>pole </a:t>
            </a:r>
            <a:r>
              <a:rPr lang="cs-CZ" dirty="0" smtClean="0"/>
              <a:t>-&gt; Nakreslit </a:t>
            </a:r>
            <a:r>
              <a:rPr lang="cs-CZ" dirty="0"/>
              <a:t>textové pole. </a:t>
            </a:r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984582" y="4603530"/>
            <a:ext cx="10939892" cy="667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8549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Úpravy textového pole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0" y="2070538"/>
            <a:ext cx="9929923" cy="3720661"/>
          </a:xfrm>
        </p:spPr>
        <p:txBody>
          <a:bodyPr>
            <a:normAutofit/>
          </a:bodyPr>
          <a:lstStyle/>
          <a:p>
            <a:r>
              <a:rPr lang="cs-CZ" dirty="0" smtClean="0"/>
              <a:t>Záložka Nástroje </a:t>
            </a:r>
            <a:r>
              <a:rPr lang="cs-CZ" dirty="0"/>
              <a:t>kreslení – </a:t>
            </a:r>
            <a:r>
              <a:rPr lang="cs-CZ" dirty="0" smtClean="0"/>
              <a:t>formát,</a:t>
            </a:r>
            <a:endParaRPr lang="cs-CZ" dirty="0"/>
          </a:p>
          <a:p>
            <a:r>
              <a:rPr lang="cs-CZ" dirty="0" smtClean="0"/>
              <a:t>6 částí:</a:t>
            </a:r>
          </a:p>
          <a:p>
            <a:pPr lvl="1"/>
            <a:r>
              <a:rPr lang="cs-CZ" dirty="0" smtClean="0"/>
              <a:t>Vložit obrazce: změna tvaru, </a:t>
            </a:r>
          </a:p>
          <a:p>
            <a:pPr lvl="1"/>
            <a:r>
              <a:rPr lang="cs-CZ" dirty="0" smtClean="0"/>
              <a:t>Styly obrazců: nastavení obrysu, výplně, efektů, </a:t>
            </a:r>
          </a:p>
          <a:p>
            <a:pPr lvl="1"/>
            <a:r>
              <a:rPr lang="cs-CZ" dirty="0" err="1" smtClean="0"/>
              <a:t>WordArt</a:t>
            </a:r>
            <a:r>
              <a:rPr lang="cs-CZ" dirty="0" smtClean="0"/>
              <a:t>: vytváří </a:t>
            </a:r>
            <a:r>
              <a:rPr lang="cs-CZ" dirty="0"/>
              <a:t>neobyčejné, efektní </a:t>
            </a:r>
            <a:r>
              <a:rPr lang="cs-CZ" dirty="0" smtClean="0"/>
              <a:t>písma,  barva </a:t>
            </a:r>
            <a:r>
              <a:rPr lang="cs-CZ" dirty="0"/>
              <a:t>a výplň obrysu </a:t>
            </a:r>
            <a:r>
              <a:rPr lang="cs-CZ" dirty="0" smtClean="0"/>
              <a:t>,</a:t>
            </a:r>
          </a:p>
          <a:p>
            <a:pPr lvl="1"/>
            <a:r>
              <a:rPr lang="cs-CZ" dirty="0" smtClean="0"/>
              <a:t>Text: směr textu, zarovnání,</a:t>
            </a:r>
          </a:p>
          <a:p>
            <a:pPr lvl="1"/>
            <a:r>
              <a:rPr lang="cs-CZ" dirty="0" smtClean="0"/>
              <a:t>Uspořádat: pozici</a:t>
            </a:r>
            <a:r>
              <a:rPr lang="cs-CZ" dirty="0"/>
              <a:t>, ve které se má na stránce </a:t>
            </a:r>
            <a:r>
              <a:rPr lang="cs-CZ" dirty="0" smtClean="0"/>
              <a:t>zobrazit, obtékání textu okolo textového pole.</a:t>
            </a:r>
            <a:endParaRPr lang="cs-CZ" dirty="0"/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1019503" y="5141761"/>
            <a:ext cx="10948328" cy="71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9149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00229" y="2472559"/>
            <a:ext cx="10018713" cy="1752599"/>
          </a:xfrm>
        </p:spPr>
        <p:txBody>
          <a:bodyPr>
            <a:normAutofit/>
          </a:bodyPr>
          <a:lstStyle/>
          <a:p>
            <a:r>
              <a:rPr lang="cs-CZ" sz="5000" b="1" dirty="0" smtClean="0"/>
              <a:t>Pracovní list – Textové pole</a:t>
            </a:r>
            <a:endParaRPr lang="cs-CZ" sz="5000" b="1" dirty="0"/>
          </a:p>
        </p:txBody>
      </p:sp>
    </p:spTree>
    <p:extLst>
      <p:ext uri="{BB962C8B-B14F-4D97-AF65-F5344CB8AC3E}">
        <p14:creationId xmlns:p14="http://schemas.microsoft.com/office/powerpoint/2010/main" val="32728686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axa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8BB434"/>
      </a:accent1>
      <a:accent2>
        <a:srgbClr val="33A583"/>
      </a:accent2>
      <a:accent3>
        <a:srgbClr val="3594B4"/>
      </a:accent3>
      <a:accent4>
        <a:srgbClr val="6063B4"/>
      </a:accent4>
      <a:accent5>
        <a:srgbClr val="D35731"/>
      </a:accent5>
      <a:accent6>
        <a:srgbClr val="EBAC4B"/>
      </a:accent6>
      <a:hlink>
        <a:srgbClr val="65AD30"/>
      </a:hlink>
      <a:folHlink>
        <a:srgbClr val="8ED25B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1A9F9826-882C-40B9-8F38-5A3B8CFD19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TM03457496[[fn=Paralaxa]]</Template>
  <TotalTime>17</TotalTime>
  <Words>132</Words>
  <Application>Microsoft Office PowerPoint</Application>
  <PresentationFormat>Širokoúhlá obrazovka</PresentationFormat>
  <Paragraphs>21</Paragraphs>
  <Slides>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8" baseType="lpstr">
      <vt:lpstr>Arial</vt:lpstr>
      <vt:lpstr>Corbel</vt:lpstr>
      <vt:lpstr>Paralaxa</vt:lpstr>
      <vt:lpstr>10 hodina</vt:lpstr>
      <vt:lpstr>Obsah </vt:lpstr>
      <vt:lpstr>Vložení textového pole</vt:lpstr>
      <vt:lpstr>Úpravy textového pole</vt:lpstr>
      <vt:lpstr>Pracovní list – Textové pole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nuny90@live.com</dc:creator>
  <cp:lastModifiedBy>nuny90@live.com</cp:lastModifiedBy>
  <cp:revision>6</cp:revision>
  <dcterms:created xsi:type="dcterms:W3CDTF">2016-03-06T10:10:22Z</dcterms:created>
  <dcterms:modified xsi:type="dcterms:W3CDTF">2016-04-06T09:55:32Z</dcterms:modified>
</cp:coreProperties>
</file>