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ctr"/>
            <a:r>
              <a:rPr lang="cs-CZ" dirty="0" smtClean="0"/>
              <a:t>5. hodina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00052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6000" b="1" dirty="0" smtClean="0"/>
              <a:t>Obsah</a:t>
            </a:r>
            <a:endParaRPr lang="cs-CZ" sz="6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cs-CZ" dirty="0" smtClean="0"/>
              <a:t>Práce s odstavcem,</a:t>
            </a:r>
          </a:p>
          <a:p>
            <a:r>
              <a:rPr lang="cs-CZ" dirty="0" smtClean="0"/>
              <a:t>Styly ve Wordu,</a:t>
            </a:r>
          </a:p>
          <a:p>
            <a:r>
              <a:rPr lang="cs-CZ" dirty="0" smtClean="0"/>
              <a:t>Vytvoření vlastního stylu,</a:t>
            </a:r>
          </a:p>
          <a:p>
            <a:r>
              <a:rPr lang="cs-CZ" dirty="0" smtClean="0"/>
              <a:t>Samostatná práce: Pracovní list.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90268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Práce s odstavcem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0" y="2438398"/>
            <a:ext cx="5284351" cy="4067505"/>
          </a:xfrm>
        </p:spPr>
        <p:txBody>
          <a:bodyPr>
            <a:normAutofit/>
          </a:bodyPr>
          <a:lstStyle/>
          <a:p>
            <a:r>
              <a:rPr lang="cs-CZ" dirty="0" smtClean="0"/>
              <a:t>Záložka Domů -&gt; část Odstavec.</a:t>
            </a:r>
          </a:p>
          <a:p>
            <a:r>
              <a:rPr lang="cs-CZ" dirty="0" smtClean="0"/>
              <a:t>Nalezneme zde:</a:t>
            </a:r>
          </a:p>
          <a:p>
            <a:pPr lvl="1"/>
            <a:r>
              <a:rPr lang="cs-CZ" dirty="0" smtClean="0"/>
              <a:t>Odrážkový a číslovaný seznam,</a:t>
            </a:r>
          </a:p>
          <a:p>
            <a:pPr lvl="1"/>
            <a:r>
              <a:rPr lang="cs-CZ" dirty="0" smtClean="0"/>
              <a:t>Změna odsazení: zmenšování a zvětšování odsazení,</a:t>
            </a:r>
          </a:p>
          <a:p>
            <a:pPr lvl="1"/>
            <a:r>
              <a:rPr lang="cs-CZ" dirty="0" smtClean="0"/>
              <a:t>Skryté </a:t>
            </a:r>
            <a:r>
              <a:rPr lang="cs-CZ" dirty="0"/>
              <a:t>z</a:t>
            </a:r>
            <a:r>
              <a:rPr lang="cs-CZ" dirty="0" smtClean="0"/>
              <a:t>naky,</a:t>
            </a:r>
          </a:p>
          <a:p>
            <a:pPr lvl="1"/>
            <a:r>
              <a:rPr lang="cs-CZ" dirty="0" smtClean="0"/>
              <a:t>Zarovnání textu: vpravo, na střed, vlevo, do bloku,</a:t>
            </a:r>
          </a:p>
          <a:p>
            <a:pPr lvl="1"/>
            <a:r>
              <a:rPr lang="cs-CZ" dirty="0" smtClean="0"/>
              <a:t>Nastavení </a:t>
            </a:r>
            <a:r>
              <a:rPr lang="cs-CZ" dirty="0"/>
              <a:t>mezery mezi jednotlivými řádky a odstavci </a:t>
            </a:r>
            <a:r>
              <a:rPr lang="cs-CZ" dirty="0" smtClean="0"/>
              <a:t>,</a:t>
            </a:r>
          </a:p>
          <a:p>
            <a:pPr lvl="1"/>
            <a:r>
              <a:rPr lang="cs-CZ" dirty="0" smtClean="0"/>
              <a:t>Stínování,</a:t>
            </a:r>
          </a:p>
          <a:p>
            <a:pPr lvl="1"/>
            <a:r>
              <a:rPr lang="cs-CZ" dirty="0" smtClean="0"/>
              <a:t>Zobrazení / nezobrazení mřížky.</a:t>
            </a:r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7173179" y="3732737"/>
            <a:ext cx="3616698" cy="147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471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Styly ve Wordu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957347" y="2197749"/>
            <a:ext cx="4895056" cy="3572430"/>
          </a:xfrm>
        </p:spPr>
        <p:txBody>
          <a:bodyPr>
            <a:normAutofit/>
          </a:bodyPr>
          <a:lstStyle/>
          <a:p>
            <a:r>
              <a:rPr lang="cs-CZ" dirty="0" smtClean="0"/>
              <a:t>Styl: souhrn </a:t>
            </a:r>
            <a:r>
              <a:rPr lang="cs-CZ" dirty="0"/>
              <a:t>určitých vlastností textu, jeho aktivaci provedeme kliknutím na vybraný styl. </a:t>
            </a:r>
            <a:endParaRPr lang="cs-CZ" dirty="0" smtClean="0"/>
          </a:p>
          <a:p>
            <a:r>
              <a:rPr lang="cs-CZ" dirty="0" smtClean="0"/>
              <a:t>Styly </a:t>
            </a:r>
            <a:r>
              <a:rPr lang="cs-CZ" dirty="0"/>
              <a:t>se tedy vytváří za účelem jednotnosti stylu dokumentu</a:t>
            </a:r>
            <a:r>
              <a:rPr lang="cs-CZ" dirty="0" smtClean="0"/>
              <a:t>.</a:t>
            </a:r>
          </a:p>
          <a:p>
            <a:r>
              <a:rPr lang="cs-CZ" dirty="0" smtClean="0"/>
              <a:t>K dispozici:</a:t>
            </a:r>
          </a:p>
          <a:p>
            <a:pPr lvl="1"/>
            <a:r>
              <a:rPr lang="cs-CZ" dirty="0" smtClean="0"/>
              <a:t>Styly předdefinované v programu Word,</a:t>
            </a:r>
          </a:p>
          <a:p>
            <a:pPr lvl="1"/>
            <a:r>
              <a:rPr lang="cs-CZ" dirty="0" smtClean="0"/>
              <a:t>Vlastní styly.</a:t>
            </a:r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2213048" y="5081298"/>
            <a:ext cx="8561238" cy="93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181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Vytvoření vlastního stylu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2092562"/>
            <a:ext cx="4532025" cy="4308238"/>
          </a:xfrm>
        </p:spPr>
        <p:txBody>
          <a:bodyPr>
            <a:normAutofit/>
          </a:bodyPr>
          <a:lstStyle/>
          <a:p>
            <a:r>
              <a:rPr lang="cs-CZ" dirty="0" smtClean="0"/>
              <a:t>Záložka Domů -&gt; Styly -&gt; klikneme na ikonu v pravém rohu, </a:t>
            </a:r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Vybereme možnost Vytvořit styl,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Napíšeme název stylu -&gt; klikneme </a:t>
            </a:r>
            <a:r>
              <a:rPr lang="cs-CZ" dirty="0"/>
              <a:t>na možnost Změnit. </a:t>
            </a:r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901890" y="2092563"/>
            <a:ext cx="6202510" cy="691672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1890" y="2865119"/>
            <a:ext cx="6072621" cy="1558986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6562" y="4777221"/>
            <a:ext cx="334327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16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Vytvoření vlastního stylu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2092562"/>
            <a:ext cx="4532025" cy="4308238"/>
          </a:xfrm>
        </p:spPr>
        <p:txBody>
          <a:bodyPr>
            <a:normAutofit/>
          </a:bodyPr>
          <a:lstStyle/>
          <a:p>
            <a:r>
              <a:rPr lang="cs-CZ" dirty="0" smtClean="0"/>
              <a:t>Změna jednotlivých vlastností -&gt; </a:t>
            </a:r>
            <a:r>
              <a:rPr lang="cs-CZ" dirty="0"/>
              <a:t>klikneme na tlačítko </a:t>
            </a:r>
            <a:r>
              <a:rPr lang="cs-CZ" dirty="0" smtClean="0"/>
              <a:t>Ok,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Aplikace stylu na textu: označíme text, klikneme na název stylu v nabídce. 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7055067" y="2092562"/>
            <a:ext cx="3833810" cy="3266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13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95125" y="2535621"/>
            <a:ext cx="10018713" cy="1752599"/>
          </a:xfrm>
        </p:spPr>
        <p:txBody>
          <a:bodyPr>
            <a:normAutofit/>
          </a:bodyPr>
          <a:lstStyle/>
          <a:p>
            <a:r>
              <a:rPr lang="cs-CZ" sz="5000" b="1" dirty="0" smtClean="0"/>
              <a:t>Pracovní list – Styly</a:t>
            </a:r>
            <a:endParaRPr lang="cs-CZ" sz="5000" b="1" dirty="0"/>
          </a:p>
        </p:txBody>
      </p:sp>
    </p:spTree>
    <p:extLst>
      <p:ext uri="{BB962C8B-B14F-4D97-AF65-F5344CB8AC3E}">
        <p14:creationId xmlns:p14="http://schemas.microsoft.com/office/powerpoint/2010/main" val="21832019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xa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TM03457496[[fn=Paralaxa]]</Template>
  <TotalTime>33</TotalTime>
  <Words>178</Words>
  <Application>Microsoft Office PowerPoint</Application>
  <PresentationFormat>Širokoúhlá obrazovka</PresentationFormat>
  <Paragraphs>41</Paragraphs>
  <Slides>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0" baseType="lpstr">
      <vt:lpstr>Arial</vt:lpstr>
      <vt:lpstr>Corbel</vt:lpstr>
      <vt:lpstr>Paralaxa</vt:lpstr>
      <vt:lpstr>5. hodina</vt:lpstr>
      <vt:lpstr>Obsah</vt:lpstr>
      <vt:lpstr>Práce s odstavcem</vt:lpstr>
      <vt:lpstr>Styly ve Wordu</vt:lpstr>
      <vt:lpstr>Vytvoření vlastního stylu</vt:lpstr>
      <vt:lpstr>Vytvoření vlastního stylu</vt:lpstr>
      <vt:lpstr>Pracovní list – Styly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nuny90@live.com</dc:creator>
  <cp:lastModifiedBy>nuny90@live.com</cp:lastModifiedBy>
  <cp:revision>9</cp:revision>
  <dcterms:created xsi:type="dcterms:W3CDTF">2016-03-06T10:10:22Z</dcterms:created>
  <dcterms:modified xsi:type="dcterms:W3CDTF">2016-04-05T18:56:46Z</dcterms:modified>
</cp:coreProperties>
</file>