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5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 algn="ctr"/>
            <a:r>
              <a:rPr lang="cs-CZ" dirty="0" smtClean="0"/>
              <a:t>17. hodina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00052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6000" b="1" dirty="0" smtClean="0"/>
              <a:t>Obsah</a:t>
            </a:r>
            <a:endParaRPr lang="cs-CZ" sz="6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cs-CZ" dirty="0" smtClean="0"/>
              <a:t>Kontrola pravopisu,</a:t>
            </a:r>
          </a:p>
          <a:p>
            <a:r>
              <a:rPr lang="cs-CZ" dirty="0" smtClean="0"/>
              <a:t>Funkce Tezaurus,</a:t>
            </a:r>
          </a:p>
          <a:p>
            <a:r>
              <a:rPr lang="cs-CZ" dirty="0" smtClean="0"/>
              <a:t>Samostatná práce – Pracovní list.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94001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Záložka Revize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484312" y="2112579"/>
            <a:ext cx="9740736" cy="3016469"/>
          </a:xfrm>
        </p:spPr>
        <p:txBody>
          <a:bodyPr>
            <a:normAutofit/>
          </a:bodyPr>
          <a:lstStyle/>
          <a:p>
            <a:r>
              <a:rPr lang="cs-CZ" dirty="0" smtClean="0"/>
              <a:t>Části záložky:</a:t>
            </a:r>
          </a:p>
          <a:p>
            <a:pPr lvl="1"/>
            <a:r>
              <a:rPr lang="cs-CZ" dirty="0" smtClean="0"/>
              <a:t>Kontrola pravopisu: kontrola chyb v textu, počet slov dokumentu, slovník synonym. </a:t>
            </a:r>
          </a:p>
          <a:p>
            <a:pPr lvl="1"/>
            <a:r>
              <a:rPr lang="cs-CZ" dirty="0" smtClean="0"/>
              <a:t>Jazyk: jazyk kontroly pravopisu, jazyk překladu textů.  </a:t>
            </a:r>
          </a:p>
          <a:p>
            <a:pPr lvl="1"/>
            <a:r>
              <a:rPr lang="cs-CZ" dirty="0" smtClean="0"/>
              <a:t>Komentáře: vkládání komentářů k textům, odstraňování komentářů.  </a:t>
            </a:r>
          </a:p>
          <a:p>
            <a:pPr lvl="1"/>
            <a:r>
              <a:rPr lang="cs-CZ" dirty="0" smtClean="0"/>
              <a:t>Sledování:  sledování změn v dokumentu, přijetí nebo odmítnutí změny.</a:t>
            </a:r>
          </a:p>
          <a:p>
            <a:pPr lvl="1"/>
            <a:r>
              <a:rPr lang="cs-CZ" dirty="0" smtClean="0"/>
              <a:t>Zámek: zamknutí dokumentu proti změnám či úpravám.  </a:t>
            </a:r>
            <a:endParaRPr lang="cs-CZ" dirty="0"/>
          </a:p>
          <a:p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26576" y="5486400"/>
            <a:ext cx="10933388" cy="761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738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Kontrola pravopisu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484312" y="2175641"/>
            <a:ext cx="4895055" cy="3615559"/>
          </a:xfrm>
        </p:spPr>
        <p:txBody>
          <a:bodyPr>
            <a:normAutofit/>
          </a:bodyPr>
          <a:lstStyle/>
          <a:p>
            <a:r>
              <a:rPr lang="cs-CZ" dirty="0" smtClean="0"/>
              <a:t>Užitečný </a:t>
            </a:r>
            <a:r>
              <a:rPr lang="cs-CZ" dirty="0"/>
              <a:t>nástroj celého balíku Office. </a:t>
            </a:r>
            <a:endParaRPr lang="cs-CZ" dirty="0" smtClean="0"/>
          </a:p>
          <a:p>
            <a:r>
              <a:rPr lang="cs-CZ" dirty="0" smtClean="0"/>
              <a:t>Pro správné fungování nutno mít nastaven vhodný jazyk. </a:t>
            </a:r>
          </a:p>
          <a:p>
            <a:r>
              <a:rPr lang="cs-CZ" dirty="0" smtClean="0"/>
              <a:t>Záložka Revize -&gt; Kontrola pravopisu -&gt; Pravopis a gramatika.  </a:t>
            </a:r>
          </a:p>
          <a:p>
            <a:r>
              <a:rPr lang="cs-CZ" dirty="0" smtClean="0"/>
              <a:t>V pravé části zobrazeno nové podokno – po kliknutí na slovo původní slovo opravíme kliknutím na tlačítko Zaměnit.</a:t>
            </a:r>
          </a:p>
          <a:p>
            <a:r>
              <a:rPr lang="cs-CZ" dirty="0" smtClean="0"/>
              <a:t>Neznámá slova můžeme do slovníku také přidávat – tlačítko Přidat.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07175" y="2678614"/>
            <a:ext cx="4895850" cy="3100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867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Funkce Tezaurus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484312" y="2144111"/>
            <a:ext cx="4895055" cy="3804744"/>
          </a:xfrm>
        </p:spPr>
        <p:txBody>
          <a:bodyPr>
            <a:normAutofit fontScale="85000" lnSpcReduction="10000"/>
          </a:bodyPr>
          <a:lstStyle/>
          <a:p>
            <a:r>
              <a:rPr lang="cs-CZ" dirty="0" smtClean="0"/>
              <a:t>Záložka Revize -&gt; Kontrola pravopisu -&gt; Tezaurus.</a:t>
            </a:r>
          </a:p>
          <a:p>
            <a:r>
              <a:rPr lang="cs-CZ" dirty="0" smtClean="0"/>
              <a:t>Funkce </a:t>
            </a:r>
            <a:r>
              <a:rPr lang="cs-CZ" dirty="0"/>
              <a:t>tezauru spočívá v tom, že hledá synonyma(slova stejného významu) a antonyma(slova opačného významu) označeného slova. </a:t>
            </a:r>
          </a:p>
          <a:p>
            <a:r>
              <a:rPr lang="cs-CZ" dirty="0" smtClean="0"/>
              <a:t>Práce s Tezaurem: </a:t>
            </a:r>
          </a:p>
          <a:p>
            <a:pPr lvl="1"/>
            <a:r>
              <a:rPr lang="cs-CZ" dirty="0" smtClean="0"/>
              <a:t>Označíme slovo, </a:t>
            </a:r>
            <a:r>
              <a:rPr lang="cs-CZ" dirty="0"/>
              <a:t>ke kterému potřebujeme najít </a:t>
            </a:r>
            <a:r>
              <a:rPr lang="cs-CZ" dirty="0" smtClean="0"/>
              <a:t>synonymum/antonymum. </a:t>
            </a:r>
          </a:p>
          <a:p>
            <a:pPr lvl="1"/>
            <a:r>
              <a:rPr lang="cs-CZ" dirty="0" smtClean="0"/>
              <a:t>Poté </a:t>
            </a:r>
            <a:r>
              <a:rPr lang="cs-CZ" dirty="0"/>
              <a:t>máme dvě možnosti jak funkci </a:t>
            </a:r>
            <a:r>
              <a:rPr lang="cs-CZ" dirty="0" smtClean="0"/>
              <a:t>spustit:</a:t>
            </a:r>
          </a:p>
          <a:p>
            <a:pPr lvl="2"/>
            <a:r>
              <a:rPr lang="cs-CZ" dirty="0" smtClean="0"/>
              <a:t>kliknutím </a:t>
            </a:r>
            <a:r>
              <a:rPr lang="cs-CZ" dirty="0"/>
              <a:t>pomocí pravého tlačítka myši na slovo, z nabídky vybereme možnost </a:t>
            </a:r>
            <a:r>
              <a:rPr lang="cs-CZ" dirty="0" smtClean="0"/>
              <a:t>Synonyma -&gt; klikneme na vybrané slovo z nabídky a tím je slovo původní nahrazeno. </a:t>
            </a:r>
          </a:p>
          <a:p>
            <a:pPr lvl="2"/>
            <a:r>
              <a:rPr lang="cs-CZ" dirty="0" smtClean="0"/>
              <a:t>Záložka </a:t>
            </a:r>
            <a:r>
              <a:rPr lang="cs-CZ" dirty="0"/>
              <a:t>Revize, kde klikneme v části Kontrola pravopisu na možnost Tezaurus. V pravé části dokumentu je otevřeno podokno, kde vidíme jednotlivá slova</a:t>
            </a:r>
            <a:r>
              <a:rPr lang="cs-CZ" dirty="0" smtClean="0"/>
              <a:t>.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43718" y="2879835"/>
            <a:ext cx="5422764" cy="2698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415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52780" y="2619703"/>
            <a:ext cx="10018713" cy="1752599"/>
          </a:xfrm>
        </p:spPr>
        <p:txBody>
          <a:bodyPr>
            <a:normAutofit/>
          </a:bodyPr>
          <a:lstStyle/>
          <a:p>
            <a:r>
              <a:rPr lang="cs-CZ" sz="5000" b="1" dirty="0" smtClean="0"/>
              <a:t>Pracovní list </a:t>
            </a:r>
            <a:r>
              <a:rPr lang="cs-CZ" sz="5000" b="1" dirty="0" smtClean="0"/>
              <a:t>– Záložka Revize</a:t>
            </a:r>
            <a:endParaRPr lang="cs-CZ" sz="5000" b="1" dirty="0"/>
          </a:p>
        </p:txBody>
      </p:sp>
    </p:spTree>
    <p:extLst>
      <p:ext uri="{BB962C8B-B14F-4D97-AF65-F5344CB8AC3E}">
        <p14:creationId xmlns:p14="http://schemas.microsoft.com/office/powerpoint/2010/main" val="11159459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xa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TM03457496[[fn=Paralaxa]]</Template>
  <TotalTime>51</TotalTime>
  <Words>153</Words>
  <Application>Microsoft Office PowerPoint</Application>
  <PresentationFormat>Širokoúhlá obrazovka</PresentationFormat>
  <Paragraphs>27</Paragraphs>
  <Slides>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9" baseType="lpstr">
      <vt:lpstr>Arial</vt:lpstr>
      <vt:lpstr>Corbel</vt:lpstr>
      <vt:lpstr>Paralaxa</vt:lpstr>
      <vt:lpstr>17. hodina</vt:lpstr>
      <vt:lpstr>Obsah</vt:lpstr>
      <vt:lpstr>Záložka Revize</vt:lpstr>
      <vt:lpstr>Kontrola pravopisu</vt:lpstr>
      <vt:lpstr>Funkce Tezaurus</vt:lpstr>
      <vt:lpstr>Pracovní list – Záložka Revize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nuny90@live.com</dc:creator>
  <cp:lastModifiedBy>nuny90@live.com</cp:lastModifiedBy>
  <cp:revision>8</cp:revision>
  <dcterms:created xsi:type="dcterms:W3CDTF">2016-03-06T10:10:22Z</dcterms:created>
  <dcterms:modified xsi:type="dcterms:W3CDTF">2016-04-09T14:55:50Z</dcterms:modified>
</cp:coreProperties>
</file>