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14.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Práce s tabulátorovými zarážkami,</a:t>
            </a:r>
          </a:p>
          <a:p>
            <a:r>
              <a:rPr lang="cs-CZ" dirty="0" smtClean="0"/>
              <a:t>Samostatná práce –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5502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1" y="367862"/>
            <a:ext cx="10018713" cy="2070537"/>
          </a:xfrm>
        </p:spPr>
        <p:txBody>
          <a:bodyPr/>
          <a:lstStyle/>
          <a:p>
            <a:r>
              <a:rPr lang="cs-CZ" b="1" dirty="0" smtClean="0"/>
              <a:t>Zarážky pomocí pravítka – 1. způsob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1849822"/>
            <a:ext cx="10018713" cy="4330262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Pomocí tabulátorových zarážek posouváme text směrem doprava a to vždy o určitou </a:t>
            </a:r>
            <a:r>
              <a:rPr lang="cs-CZ" dirty="0" smtClean="0"/>
              <a:t>vzdálenost.</a:t>
            </a:r>
          </a:p>
          <a:p>
            <a:r>
              <a:rPr lang="cs-CZ" dirty="0" smtClean="0"/>
              <a:t>Mezi </a:t>
            </a:r>
            <a:r>
              <a:rPr lang="cs-CZ" dirty="0"/>
              <a:t>jednotlivými zarážkami se posouváme pomocí klávesy Tab. </a:t>
            </a:r>
          </a:p>
          <a:p>
            <a:r>
              <a:rPr lang="cs-CZ" dirty="0" smtClean="0"/>
              <a:t>1. způsob tvorby pomocí pravítka: Pravítko </a:t>
            </a:r>
            <a:r>
              <a:rPr lang="cs-CZ" dirty="0"/>
              <a:t>je nástroj, pomocí kterého můžeme zobrazovat okraje stránky, ale také slouží k zobrazení zarážek tabulátorů. </a:t>
            </a:r>
            <a:endParaRPr lang="cs-CZ" dirty="0" smtClean="0"/>
          </a:p>
          <a:p>
            <a:pPr lvl="1"/>
            <a:r>
              <a:rPr lang="cs-CZ" dirty="0" smtClean="0"/>
              <a:t>Výběr typu zarážky – nalezneme na levé </a:t>
            </a:r>
            <a:r>
              <a:rPr lang="cs-CZ" dirty="0"/>
              <a:t>straně od horního pravítka. </a:t>
            </a:r>
            <a:endParaRPr lang="cs-CZ" dirty="0" smtClean="0"/>
          </a:p>
          <a:p>
            <a:pPr lvl="1"/>
            <a:r>
              <a:rPr lang="cs-CZ" dirty="0" smtClean="0"/>
              <a:t>Základní typy zarážek:</a:t>
            </a:r>
          </a:p>
          <a:p>
            <a:pPr lvl="2"/>
            <a:r>
              <a:rPr lang="cs-CZ" dirty="0" smtClean="0"/>
              <a:t>Levá </a:t>
            </a:r>
            <a:r>
              <a:rPr lang="cs-CZ" dirty="0"/>
              <a:t>zarážka </a:t>
            </a:r>
            <a:r>
              <a:rPr lang="cs-CZ" dirty="0" smtClean="0"/>
              <a:t>: text píšeme od zarážky doprava</a:t>
            </a:r>
          </a:p>
          <a:p>
            <a:pPr lvl="2"/>
            <a:r>
              <a:rPr lang="cs-CZ" dirty="0" smtClean="0"/>
              <a:t>Zarážka </a:t>
            </a:r>
            <a:r>
              <a:rPr lang="cs-CZ" dirty="0"/>
              <a:t>na střed </a:t>
            </a:r>
            <a:r>
              <a:rPr lang="cs-CZ" dirty="0" smtClean="0"/>
              <a:t>: psaný text zarovnáván na střed</a:t>
            </a:r>
          </a:p>
          <a:p>
            <a:pPr lvl="2"/>
            <a:r>
              <a:rPr lang="cs-CZ" dirty="0" smtClean="0"/>
              <a:t>Pravá zarážka:  určuje </a:t>
            </a:r>
            <a:r>
              <a:rPr lang="cs-CZ" dirty="0"/>
              <a:t>konec </a:t>
            </a:r>
            <a:r>
              <a:rPr lang="cs-CZ" dirty="0" smtClean="0"/>
              <a:t>textu</a:t>
            </a:r>
          </a:p>
          <a:p>
            <a:pPr lvl="2"/>
            <a:r>
              <a:rPr lang="cs-CZ" dirty="0" smtClean="0"/>
              <a:t>Desetinná </a:t>
            </a:r>
            <a:r>
              <a:rPr lang="cs-CZ" dirty="0"/>
              <a:t>zarážka </a:t>
            </a:r>
            <a:r>
              <a:rPr lang="cs-CZ" dirty="0" smtClean="0"/>
              <a:t>: zarovnávání čísla pomocí desetinné čárky</a:t>
            </a:r>
          </a:p>
          <a:p>
            <a:pPr lvl="1"/>
            <a:r>
              <a:rPr lang="cs-CZ" dirty="0" smtClean="0"/>
              <a:t>Další zarážky:</a:t>
            </a:r>
            <a:endParaRPr lang="cs-CZ" dirty="0"/>
          </a:p>
          <a:p>
            <a:pPr lvl="2"/>
            <a:r>
              <a:rPr lang="cs-CZ" dirty="0" smtClean="0"/>
              <a:t>Zarážka </a:t>
            </a:r>
            <a:r>
              <a:rPr lang="cs-CZ" dirty="0"/>
              <a:t>svislé </a:t>
            </a:r>
            <a:r>
              <a:rPr lang="cs-CZ" dirty="0" smtClean="0"/>
              <a:t>čáry: umísťuje </a:t>
            </a:r>
            <a:r>
              <a:rPr lang="cs-CZ" dirty="0"/>
              <a:t>do dokumentu svislou </a:t>
            </a:r>
            <a:r>
              <a:rPr lang="cs-CZ" dirty="0" smtClean="0"/>
              <a:t>čáru</a:t>
            </a:r>
          </a:p>
          <a:p>
            <a:pPr lvl="2"/>
            <a:r>
              <a:rPr lang="cs-CZ" dirty="0" smtClean="0"/>
              <a:t>Odsazení </a:t>
            </a:r>
            <a:r>
              <a:rPr lang="cs-CZ" dirty="0"/>
              <a:t>prvního řádku </a:t>
            </a:r>
            <a:endParaRPr lang="cs-CZ" dirty="0" smtClean="0"/>
          </a:p>
          <a:p>
            <a:pPr lvl="2"/>
            <a:r>
              <a:rPr lang="cs-CZ" dirty="0" smtClean="0"/>
              <a:t>Předsazení </a:t>
            </a:r>
            <a:r>
              <a:rPr lang="cs-CZ" dirty="0"/>
              <a:t>prvního </a:t>
            </a:r>
            <a:r>
              <a:rPr lang="cs-CZ" dirty="0" smtClean="0"/>
              <a:t>řádku</a:t>
            </a:r>
            <a:endParaRPr lang="cs-CZ" dirty="0"/>
          </a:p>
        </p:txBody>
      </p:sp>
      <p:pic>
        <p:nvPicPr>
          <p:cNvPr id="42" name="Zástupný symbol pro obsah 41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490" y="6180083"/>
            <a:ext cx="7304689" cy="535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2077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Zarážky pomocí nastavení odstavce – 2. způsob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249214"/>
            <a:ext cx="6135689" cy="4382813"/>
          </a:xfrm>
        </p:spPr>
        <p:txBody>
          <a:bodyPr>
            <a:normAutofit/>
          </a:bodyPr>
          <a:lstStyle/>
          <a:p>
            <a:r>
              <a:rPr lang="cs-CZ" dirty="0" smtClean="0"/>
              <a:t>Záložka Domů -&gt; Odstavec -&gt; šipka </a:t>
            </a:r>
            <a:r>
              <a:rPr lang="cs-CZ" dirty="0"/>
              <a:t>v pravém dolním </a:t>
            </a:r>
            <a:r>
              <a:rPr lang="cs-CZ" dirty="0" smtClean="0"/>
              <a:t>rohu</a:t>
            </a:r>
            <a:r>
              <a:rPr lang="cs-CZ" dirty="0"/>
              <a:t> </a:t>
            </a:r>
            <a:r>
              <a:rPr lang="cs-CZ" dirty="0" smtClean="0"/>
              <a:t>-&gt; dialogové okno Odstavec – Tabulátory.</a:t>
            </a:r>
          </a:p>
          <a:p>
            <a:r>
              <a:rPr lang="cs-CZ" dirty="0" smtClean="0"/>
              <a:t>4 části</a:t>
            </a:r>
            <a:r>
              <a:rPr lang="cs-CZ" dirty="0"/>
              <a:t>:</a:t>
            </a:r>
            <a:endParaRPr lang="cs-CZ" dirty="0" smtClean="0"/>
          </a:p>
          <a:p>
            <a:pPr lvl="1"/>
            <a:r>
              <a:rPr lang="cs-CZ" dirty="0" smtClean="0"/>
              <a:t>Umístění zarážek: číselné hodnoty v cm – pozice nové tabulátorové zarážky. </a:t>
            </a:r>
          </a:p>
          <a:p>
            <a:pPr lvl="1"/>
            <a:r>
              <a:rPr lang="cs-CZ" dirty="0" smtClean="0"/>
              <a:t>Výchozí krok: umísťování zarážek, které nejsou specifikované v poli Umístění zarážek. </a:t>
            </a:r>
          </a:p>
          <a:p>
            <a:pPr lvl="1"/>
            <a:r>
              <a:rPr lang="cs-CZ" dirty="0" smtClean="0"/>
              <a:t>Zarovnání: vlevo</a:t>
            </a:r>
            <a:r>
              <a:rPr lang="cs-CZ" dirty="0"/>
              <a:t>, na střed, vpravo, desetinná čárka, sloupec. </a:t>
            </a:r>
            <a:endParaRPr lang="cs-CZ" dirty="0" smtClean="0"/>
          </a:p>
          <a:p>
            <a:pPr lvl="1"/>
            <a:r>
              <a:rPr lang="cs-CZ" dirty="0" smtClean="0"/>
              <a:t>Vodící znak: vyplnění místa mezi dvěma zarážkami</a:t>
            </a:r>
          </a:p>
          <a:p>
            <a:pPr lvl="1"/>
            <a:endParaRPr lang="cs-CZ" dirty="0"/>
          </a:p>
          <a:p>
            <a:r>
              <a:rPr lang="cs-CZ" dirty="0" smtClean="0"/>
              <a:t>Ukončení řádku</a:t>
            </a:r>
            <a:r>
              <a:rPr lang="cs-CZ" smtClean="0"/>
              <a:t>: klávesy </a:t>
            </a:r>
            <a:r>
              <a:rPr lang="cs-CZ" dirty="0"/>
              <a:t>Shift + Enter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863414" y="2438399"/>
            <a:ext cx="3639610" cy="368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31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94822" y="2546131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</a:t>
            </a:r>
            <a:r>
              <a:rPr lang="cs-CZ" sz="5000" b="1" dirty="0" smtClean="0"/>
              <a:t>– Tabulátorové zarážky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2373751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22</TotalTime>
  <Words>87</Words>
  <Application>Microsoft Office PowerPoint</Application>
  <PresentationFormat>Širokoúhlá obrazovka</PresentationFormat>
  <Paragraphs>28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Paralaxa</vt:lpstr>
      <vt:lpstr>14. hodina</vt:lpstr>
      <vt:lpstr>Obsah</vt:lpstr>
      <vt:lpstr>Zarážky pomocí pravítka – 1. způsob</vt:lpstr>
      <vt:lpstr>Zarážky pomocí nastavení odstavce – 2. způsob</vt:lpstr>
      <vt:lpstr>Pracovní list – Tabulátorové zarážky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6</cp:revision>
  <dcterms:created xsi:type="dcterms:W3CDTF">2016-03-06T10:10:22Z</dcterms:created>
  <dcterms:modified xsi:type="dcterms:W3CDTF">2016-04-09T13:43:02Z</dcterms:modified>
</cp:coreProperties>
</file>