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9. hodina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005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Obsah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cs-CZ" dirty="0" smtClean="0"/>
              <a:t>Vkládání obrázků,</a:t>
            </a:r>
          </a:p>
          <a:p>
            <a:r>
              <a:rPr lang="cs-CZ" dirty="0" smtClean="0"/>
              <a:t>Nastavení obrázků,</a:t>
            </a:r>
          </a:p>
          <a:p>
            <a:r>
              <a:rPr lang="cs-CZ" dirty="0" smtClean="0"/>
              <a:t>Titulkování obrázků,</a:t>
            </a:r>
          </a:p>
          <a:p>
            <a:r>
              <a:rPr lang="cs-CZ" dirty="0" smtClean="0"/>
              <a:t>Samostatná práce –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57829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Vkládání obrázku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312276"/>
            <a:ext cx="4895056" cy="3198703"/>
          </a:xfrm>
        </p:spPr>
        <p:txBody>
          <a:bodyPr>
            <a:normAutofit/>
          </a:bodyPr>
          <a:lstStyle/>
          <a:p>
            <a:r>
              <a:rPr lang="cs-CZ" dirty="0"/>
              <a:t>Obrázky jsou objekty, které se vytváří mimo aplikaci Word. </a:t>
            </a:r>
            <a:endParaRPr lang="cs-CZ" dirty="0" smtClean="0"/>
          </a:p>
          <a:p>
            <a:r>
              <a:rPr lang="cs-CZ" dirty="0" smtClean="0"/>
              <a:t>Záložce </a:t>
            </a:r>
            <a:r>
              <a:rPr lang="cs-CZ" dirty="0"/>
              <a:t>Vložení </a:t>
            </a:r>
            <a:r>
              <a:rPr lang="cs-CZ" dirty="0" smtClean="0"/>
              <a:t>-&gt; Ilustrace -&gt; Obrázky / </a:t>
            </a:r>
            <a:r>
              <a:rPr lang="cs-CZ" dirty="0"/>
              <a:t>Online obrázky. </a:t>
            </a:r>
            <a:endParaRPr lang="cs-CZ" dirty="0" smtClean="0"/>
          </a:p>
          <a:p>
            <a:r>
              <a:rPr lang="cs-CZ" dirty="0" smtClean="0"/>
              <a:t>Vybereme obrázek, který chceme přidat do dokumentu -&gt; klikneme na tlačítko Vložit. </a:t>
            </a:r>
          </a:p>
          <a:p>
            <a:r>
              <a:rPr lang="cs-CZ" dirty="0" smtClean="0"/>
              <a:t>Obrázek </a:t>
            </a:r>
            <a:r>
              <a:rPr lang="cs-CZ" dirty="0"/>
              <a:t>je vložen na místo kurzoru. 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698715" y="2438399"/>
            <a:ext cx="4910758" cy="294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673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Úpravy obrázků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0" y="2291255"/>
            <a:ext cx="10018713" cy="3058511"/>
          </a:xfrm>
        </p:spPr>
        <p:txBody>
          <a:bodyPr>
            <a:normAutofit/>
          </a:bodyPr>
          <a:lstStyle/>
          <a:p>
            <a:r>
              <a:rPr lang="cs-CZ" dirty="0"/>
              <a:t>Z</a:t>
            </a:r>
            <a:r>
              <a:rPr lang="cs-CZ" dirty="0" smtClean="0"/>
              <a:t>áložka </a:t>
            </a:r>
            <a:r>
              <a:rPr lang="cs-CZ" dirty="0"/>
              <a:t>Nástroje obrázku – </a:t>
            </a:r>
            <a:r>
              <a:rPr lang="cs-CZ" dirty="0" smtClean="0"/>
              <a:t>formát.</a:t>
            </a:r>
          </a:p>
          <a:p>
            <a:r>
              <a:rPr lang="cs-CZ" dirty="0" smtClean="0"/>
              <a:t>4 části:</a:t>
            </a:r>
          </a:p>
          <a:p>
            <a:pPr lvl="1"/>
            <a:r>
              <a:rPr lang="cs-CZ" dirty="0" smtClean="0"/>
              <a:t>Upravit: odebrat </a:t>
            </a:r>
            <a:r>
              <a:rPr lang="cs-CZ" dirty="0"/>
              <a:t>pozadí, použít automatické opravy pro kontrast a jas obrázku, nastavit barevný odstín obrázku, sytost barev, přidávat grafické efekty. </a:t>
            </a:r>
            <a:endParaRPr lang="cs-CZ" dirty="0" smtClean="0"/>
          </a:p>
          <a:p>
            <a:pPr lvl="1"/>
            <a:r>
              <a:rPr lang="cs-CZ" dirty="0" smtClean="0"/>
              <a:t>Styly obrázku: upravujeme </a:t>
            </a:r>
            <a:r>
              <a:rPr lang="cs-CZ" dirty="0"/>
              <a:t>celkový vzhled obrázku z předdefinovaných stylů – nastavujeme mu rámeček, zkosení </a:t>
            </a:r>
            <a:r>
              <a:rPr lang="cs-CZ" dirty="0" smtClean="0"/>
              <a:t>atd., ohraničení </a:t>
            </a:r>
            <a:r>
              <a:rPr lang="cs-CZ" dirty="0"/>
              <a:t>obrázku – tedy barvu ohraničení, typ čáry ohraničení aj. </a:t>
            </a:r>
            <a:r>
              <a:rPr lang="cs-CZ" dirty="0" smtClean="0"/>
              <a:t>, přidáváme </a:t>
            </a:r>
            <a:r>
              <a:rPr lang="cs-CZ" dirty="0"/>
              <a:t>například zkosení, vržený stín, záři kolem obrázku. </a:t>
            </a:r>
            <a:endParaRPr lang="cs-CZ" dirty="0" smtClean="0"/>
          </a:p>
          <a:p>
            <a:pPr lvl="1"/>
            <a:r>
              <a:rPr lang="cs-CZ" dirty="0" smtClean="0"/>
              <a:t>Uspořádat: </a:t>
            </a:r>
            <a:r>
              <a:rPr lang="cs-CZ" dirty="0"/>
              <a:t>slouží k nastavení obrázku v rámci strany dokumentu a k dalším elementům na stránce. </a:t>
            </a:r>
            <a:endParaRPr lang="cs-CZ" dirty="0" smtClean="0"/>
          </a:p>
          <a:p>
            <a:pPr lvl="1"/>
            <a:r>
              <a:rPr lang="cs-CZ" dirty="0" smtClean="0"/>
              <a:t>Velikost: změna výšky a šířky obrázku, ořez </a:t>
            </a:r>
            <a:r>
              <a:rPr lang="cs-CZ" dirty="0"/>
              <a:t>obrázku. 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147926" y="5570483"/>
            <a:ext cx="10691480" cy="61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73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Titulkování obrázků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484311" y="2102069"/>
            <a:ext cx="4895056" cy="3689130"/>
          </a:xfrm>
        </p:spPr>
        <p:txBody>
          <a:bodyPr>
            <a:normAutofit/>
          </a:bodyPr>
          <a:lstStyle/>
          <a:p>
            <a:r>
              <a:rPr lang="cs-CZ" dirty="0" smtClean="0"/>
              <a:t>Titulkování obrázků = číslování </a:t>
            </a:r>
            <a:r>
              <a:rPr lang="cs-CZ" dirty="0"/>
              <a:t>jednotlivých </a:t>
            </a:r>
            <a:r>
              <a:rPr lang="cs-CZ" dirty="0" smtClean="0"/>
              <a:t>obrázků. </a:t>
            </a:r>
          </a:p>
          <a:p>
            <a:r>
              <a:rPr lang="cs-CZ" dirty="0" smtClean="0"/>
              <a:t>Slouží </a:t>
            </a:r>
            <a:r>
              <a:rPr lang="cs-CZ" dirty="0"/>
              <a:t>zejména k tomu, abychom na ně mohli odkazovat v textu a tím byly pro čtenáře přístupnější. </a:t>
            </a:r>
            <a:endParaRPr lang="cs-CZ" dirty="0" smtClean="0"/>
          </a:p>
          <a:p>
            <a:r>
              <a:rPr lang="cs-CZ" dirty="0" smtClean="0"/>
              <a:t>Vkládání titulků: </a:t>
            </a:r>
          </a:p>
          <a:p>
            <a:pPr lvl="1"/>
            <a:r>
              <a:rPr lang="cs-CZ" dirty="0" smtClean="0"/>
              <a:t>záložka </a:t>
            </a:r>
            <a:r>
              <a:rPr lang="cs-CZ" dirty="0"/>
              <a:t>Reference </a:t>
            </a:r>
            <a:r>
              <a:rPr lang="cs-CZ" dirty="0" smtClean="0"/>
              <a:t>-&gt; </a:t>
            </a:r>
            <a:r>
              <a:rPr lang="cs-CZ" dirty="0"/>
              <a:t>Titulky </a:t>
            </a:r>
            <a:r>
              <a:rPr lang="cs-CZ" dirty="0" smtClean="0"/>
              <a:t>-&gt; Vložit </a:t>
            </a:r>
            <a:r>
              <a:rPr lang="cs-CZ" dirty="0"/>
              <a:t>titulek. </a:t>
            </a:r>
            <a:endParaRPr lang="cs-CZ" dirty="0" smtClean="0"/>
          </a:p>
          <a:p>
            <a:pPr lvl="1"/>
            <a:r>
              <a:rPr lang="cs-CZ" dirty="0" smtClean="0"/>
              <a:t>Dialogové </a:t>
            </a:r>
            <a:r>
              <a:rPr lang="cs-CZ" dirty="0"/>
              <a:t>okno </a:t>
            </a:r>
            <a:r>
              <a:rPr lang="cs-CZ" dirty="0" smtClean="0"/>
              <a:t>Titulek: 3 předdefinované možnosti titulku</a:t>
            </a:r>
            <a:r>
              <a:rPr lang="cs-CZ" dirty="0"/>
              <a:t>: Obrázek, Tabulka, </a:t>
            </a:r>
            <a:r>
              <a:rPr lang="cs-CZ" dirty="0" smtClean="0"/>
              <a:t>Rovnice</a:t>
            </a:r>
          </a:p>
          <a:p>
            <a:pPr lvl="1"/>
            <a:r>
              <a:rPr lang="cs-CZ" dirty="0" smtClean="0"/>
              <a:t>Vytvoření vlastního titulku: Nový popisek-&gt; název popisku -&gt; výběr číslování.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207822" y="2631063"/>
            <a:ext cx="3652514" cy="263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389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68698" y="2567151"/>
            <a:ext cx="10018713" cy="1752599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Pracovní list - </a:t>
            </a:r>
            <a:r>
              <a:rPr lang="cs-CZ" sz="5000" b="1" dirty="0" smtClean="0"/>
              <a:t>Obrázky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15240803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TM03457496[[fn=Paralaxa]]</Template>
  <TotalTime>15</TotalTime>
  <Words>124</Words>
  <Application>Microsoft Office PowerPoint</Application>
  <PresentationFormat>Širokoúhlá obrazovka</PresentationFormat>
  <Paragraphs>26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9" baseType="lpstr">
      <vt:lpstr>Arial</vt:lpstr>
      <vt:lpstr>Corbel</vt:lpstr>
      <vt:lpstr>Paralaxa</vt:lpstr>
      <vt:lpstr>9. hodina</vt:lpstr>
      <vt:lpstr>Obsah</vt:lpstr>
      <vt:lpstr>Vkládání obrázku</vt:lpstr>
      <vt:lpstr>Úpravy obrázků</vt:lpstr>
      <vt:lpstr>Titulkování obrázků</vt:lpstr>
      <vt:lpstr>Pracovní list - 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nuny90@live.com</dc:creator>
  <cp:lastModifiedBy>nuny90@live.com</cp:lastModifiedBy>
  <cp:revision>10</cp:revision>
  <dcterms:created xsi:type="dcterms:W3CDTF">2016-03-06T10:10:22Z</dcterms:created>
  <dcterms:modified xsi:type="dcterms:W3CDTF">2016-04-06T09:52:28Z</dcterms:modified>
</cp:coreProperties>
</file>