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13.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Záložka Návrh,</a:t>
            </a:r>
          </a:p>
          <a:p>
            <a:r>
              <a:rPr lang="cs-CZ" dirty="0" smtClean="0"/>
              <a:t>Záložka Rozložení,</a:t>
            </a:r>
          </a:p>
          <a:p>
            <a:r>
              <a:rPr lang="cs-CZ" dirty="0" smtClean="0"/>
              <a:t>Samostatná práce –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983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Návrh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091559"/>
            <a:ext cx="10018713" cy="3699640"/>
          </a:xfrm>
        </p:spPr>
        <p:txBody>
          <a:bodyPr>
            <a:normAutofit/>
          </a:bodyPr>
          <a:lstStyle/>
          <a:p>
            <a:r>
              <a:rPr lang="cs-CZ" sz="2000" dirty="0"/>
              <a:t>D</a:t>
            </a:r>
            <a:r>
              <a:rPr lang="cs-CZ" sz="2000" dirty="0" smtClean="0"/>
              <a:t>vě části:</a:t>
            </a:r>
          </a:p>
          <a:p>
            <a:pPr lvl="1"/>
            <a:r>
              <a:rPr lang="cs-CZ" sz="1800" dirty="0" smtClean="0"/>
              <a:t>Formátování dokumentu</a:t>
            </a:r>
          </a:p>
          <a:p>
            <a:pPr lvl="2"/>
            <a:r>
              <a:rPr lang="cs-CZ" sz="1650" dirty="0" smtClean="0"/>
              <a:t>Nastavení motivu (vzhledu dokumentu), barevné rozložení motivu, výběr typu písma, nastavení mezer mezi odstavci, přidání efektů.</a:t>
            </a:r>
          </a:p>
          <a:p>
            <a:pPr lvl="1"/>
            <a:r>
              <a:rPr lang="cs-CZ" sz="1800" dirty="0" smtClean="0"/>
              <a:t>Pozadí stránky </a:t>
            </a:r>
            <a:endParaRPr lang="cs-CZ" sz="1800" dirty="0"/>
          </a:p>
          <a:p>
            <a:pPr lvl="2"/>
            <a:r>
              <a:rPr lang="cs-CZ" sz="1650" dirty="0" smtClean="0"/>
              <a:t>Nastavení vodoznaku na stránku, nastavení barvy stránky, nastavení ohraničení stránky.</a:t>
            </a:r>
            <a:endParaRPr lang="cs-CZ" sz="1650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3363" y="5113280"/>
            <a:ext cx="11245066" cy="6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32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Rozložení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1923393"/>
            <a:ext cx="9898392" cy="3352801"/>
          </a:xfrm>
        </p:spPr>
        <p:txBody>
          <a:bodyPr>
            <a:normAutofit/>
          </a:bodyPr>
          <a:lstStyle/>
          <a:p>
            <a:r>
              <a:rPr lang="cs-CZ" dirty="0" smtClean="0"/>
              <a:t> 3 části</a:t>
            </a:r>
            <a:r>
              <a:rPr lang="cs-CZ" dirty="0"/>
              <a:t>: </a:t>
            </a:r>
            <a:endParaRPr lang="cs-CZ" dirty="0" smtClean="0"/>
          </a:p>
          <a:p>
            <a:pPr lvl="1"/>
            <a:r>
              <a:rPr lang="cs-CZ" dirty="0" smtClean="0"/>
              <a:t>Vzhled stránky</a:t>
            </a:r>
          </a:p>
          <a:p>
            <a:pPr lvl="2"/>
            <a:r>
              <a:rPr lang="cs-CZ" dirty="0" smtClean="0"/>
              <a:t>Nastavení okrajů stránky (předdefinované, vlastní), nastavení orientace stránky (na šířku, na výšku), velikost stránky (formát stránky), vytváření sloupců.</a:t>
            </a:r>
          </a:p>
          <a:p>
            <a:pPr lvl="1"/>
            <a:r>
              <a:rPr lang="cs-CZ" dirty="0" smtClean="0"/>
              <a:t>Odstavec</a:t>
            </a:r>
          </a:p>
          <a:p>
            <a:pPr lvl="2"/>
            <a:r>
              <a:rPr lang="cs-CZ" dirty="0" smtClean="0"/>
              <a:t>Zvětšování odsazení vlevo a vpravo, nastavení mezer před odstavcem a za odstavcem. </a:t>
            </a:r>
          </a:p>
          <a:p>
            <a:pPr lvl="1"/>
            <a:r>
              <a:rPr lang="cs-CZ" dirty="0" smtClean="0"/>
              <a:t>Uspořádat</a:t>
            </a:r>
            <a:endParaRPr lang="cs-CZ" dirty="0"/>
          </a:p>
          <a:p>
            <a:pPr lvl="2"/>
            <a:r>
              <a:rPr lang="cs-CZ" dirty="0" smtClean="0"/>
              <a:t>Při běžném psaní nejsou funkce dostupné, dostupné např. při vložení a označení obrázku</a:t>
            </a:r>
            <a:r>
              <a:rPr lang="cs-CZ" smtClean="0"/>
              <a:t>.  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447306" y="5276194"/>
            <a:ext cx="10091928" cy="103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04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42270" y="2598684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Záložky Návrh a Rozložení 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0486342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14</TotalTime>
  <Words>134</Words>
  <Application>Microsoft Office PowerPoint</Application>
  <PresentationFormat>Širokoúhlá obrazovka</PresentationFormat>
  <Paragraphs>20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Paralaxa</vt:lpstr>
      <vt:lpstr>13. hodina</vt:lpstr>
      <vt:lpstr>Obsah</vt:lpstr>
      <vt:lpstr>Záložka Návrh</vt:lpstr>
      <vt:lpstr>Záložka Rozložení</vt:lpstr>
      <vt:lpstr>Pracovní list – Záložky Návrh a Rozložení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6</cp:revision>
  <dcterms:created xsi:type="dcterms:W3CDTF">2016-03-06T10:10:22Z</dcterms:created>
  <dcterms:modified xsi:type="dcterms:W3CDTF">2016-04-09T12:48:31Z</dcterms:modified>
</cp:coreProperties>
</file>