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12.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Záhlaví a zápatí stránky,</a:t>
            </a:r>
          </a:p>
          <a:p>
            <a:r>
              <a:rPr lang="cs-CZ" dirty="0" smtClean="0"/>
              <a:t>Číslování stránek,</a:t>
            </a:r>
          </a:p>
          <a:p>
            <a:r>
              <a:rPr lang="cs-CZ" dirty="0" smtClean="0"/>
              <a:t>Samostatná práce – Pracovní list.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09267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Záhlaví stránky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123090"/>
            <a:ext cx="10018713" cy="3345847"/>
          </a:xfrm>
        </p:spPr>
        <p:txBody>
          <a:bodyPr>
            <a:normAutofit fontScale="62500" lnSpcReduction="20000"/>
          </a:bodyPr>
          <a:lstStyle/>
          <a:p>
            <a:r>
              <a:rPr lang="cs-CZ" dirty="0" smtClean="0"/>
              <a:t>Záhlaví =  speciální oblast dokumentu, která je umístěna v horní části dokumentu. </a:t>
            </a:r>
          </a:p>
          <a:p>
            <a:r>
              <a:rPr lang="cs-CZ" dirty="0" smtClean="0"/>
              <a:t>Záložka Vložení -&gt; Záhlaví </a:t>
            </a:r>
            <a:r>
              <a:rPr lang="cs-CZ" dirty="0"/>
              <a:t>a </a:t>
            </a:r>
            <a:r>
              <a:rPr lang="cs-CZ" dirty="0" smtClean="0"/>
              <a:t>zápatí</a:t>
            </a:r>
            <a:r>
              <a:rPr lang="cs-CZ" dirty="0"/>
              <a:t> </a:t>
            </a:r>
            <a:r>
              <a:rPr lang="cs-CZ" dirty="0" smtClean="0"/>
              <a:t>-&gt; Záhlaví.</a:t>
            </a:r>
            <a:endParaRPr lang="cs-CZ" dirty="0"/>
          </a:p>
          <a:p>
            <a:r>
              <a:rPr lang="cs-CZ" dirty="0" smtClean="0"/>
              <a:t>Záhlaví: </a:t>
            </a:r>
          </a:p>
          <a:p>
            <a:pPr lvl="1"/>
            <a:r>
              <a:rPr lang="cs-CZ" dirty="0" smtClean="0"/>
              <a:t>Předdefinované styly záhlaví,</a:t>
            </a:r>
          </a:p>
          <a:p>
            <a:pPr lvl="1"/>
            <a:r>
              <a:rPr lang="cs-CZ" dirty="0" smtClean="0"/>
              <a:t>Stažení </a:t>
            </a:r>
            <a:r>
              <a:rPr lang="cs-CZ" dirty="0"/>
              <a:t>záhlaví z webu Office, </a:t>
            </a:r>
            <a:endParaRPr lang="cs-CZ" dirty="0" smtClean="0"/>
          </a:p>
          <a:p>
            <a:pPr lvl="1"/>
            <a:r>
              <a:rPr lang="cs-CZ" dirty="0" smtClean="0"/>
              <a:t>Upravit záhlaví,</a:t>
            </a:r>
          </a:p>
          <a:p>
            <a:pPr lvl="1"/>
            <a:r>
              <a:rPr lang="cs-CZ" dirty="0" smtClean="0"/>
              <a:t>Odebrat </a:t>
            </a:r>
            <a:r>
              <a:rPr lang="cs-CZ" dirty="0" smtClean="0"/>
              <a:t>záhlaví.</a:t>
            </a:r>
            <a:endParaRPr lang="cs-CZ" dirty="0" smtClean="0"/>
          </a:p>
          <a:p>
            <a:r>
              <a:rPr lang="cs-CZ" dirty="0" smtClean="0"/>
              <a:t>Záložka </a:t>
            </a:r>
            <a:r>
              <a:rPr lang="cs-CZ" dirty="0"/>
              <a:t>Nástroje záhlaví a zápatí – </a:t>
            </a:r>
            <a:r>
              <a:rPr lang="cs-CZ" dirty="0" smtClean="0"/>
              <a:t>Návrh části: </a:t>
            </a:r>
          </a:p>
          <a:p>
            <a:pPr lvl="1"/>
            <a:r>
              <a:rPr lang="cs-CZ" dirty="0" smtClean="0"/>
              <a:t>Záhlaví </a:t>
            </a:r>
            <a:r>
              <a:rPr lang="cs-CZ" dirty="0"/>
              <a:t>a zápatí, </a:t>
            </a:r>
            <a:endParaRPr lang="cs-CZ" dirty="0" smtClean="0"/>
          </a:p>
          <a:p>
            <a:pPr lvl="1"/>
            <a:r>
              <a:rPr lang="cs-CZ" dirty="0" smtClean="0"/>
              <a:t>Vložit: vkládání data a času, informace o dokumentu např. Autor, obrázky, vlastní text,. </a:t>
            </a:r>
          </a:p>
          <a:p>
            <a:pPr lvl="1"/>
            <a:r>
              <a:rPr lang="cs-CZ" dirty="0" smtClean="0"/>
              <a:t>Navigace,: pohyb po jednotlivých stránkách dokumentu, </a:t>
            </a:r>
          </a:p>
          <a:p>
            <a:pPr lvl="1"/>
            <a:r>
              <a:rPr lang="cs-CZ" dirty="0" smtClean="0"/>
              <a:t>Možnosti,: nastavení záhlaví, </a:t>
            </a:r>
          </a:p>
          <a:p>
            <a:pPr lvl="1"/>
            <a:r>
              <a:rPr lang="cs-CZ" dirty="0" smtClean="0"/>
              <a:t>Pozice: umístění záhlaví a zápatí, </a:t>
            </a:r>
          </a:p>
          <a:p>
            <a:pPr lvl="1"/>
            <a:r>
              <a:rPr lang="cs-CZ" dirty="0" smtClean="0"/>
              <a:t>Zavřít.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123469" y="5780691"/>
            <a:ext cx="10740394" cy="67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03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Zápatí stránky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081048"/>
            <a:ext cx="10018713" cy="3710151"/>
          </a:xfrm>
        </p:spPr>
        <p:txBody>
          <a:bodyPr>
            <a:normAutofit/>
          </a:bodyPr>
          <a:lstStyle/>
          <a:p>
            <a:r>
              <a:rPr lang="cs-CZ" dirty="0" smtClean="0"/>
              <a:t>Zápatí = speciální oblast dokumentu, která je umístěna ve spodní části stránky dokumentu. </a:t>
            </a:r>
          </a:p>
          <a:p>
            <a:r>
              <a:rPr lang="cs-CZ" dirty="0" smtClean="0"/>
              <a:t>Záložka </a:t>
            </a:r>
            <a:r>
              <a:rPr lang="cs-CZ" dirty="0"/>
              <a:t>Vložení -&gt; Záhlaví a zápatí -&gt; </a:t>
            </a:r>
            <a:r>
              <a:rPr lang="cs-CZ" dirty="0" smtClean="0"/>
              <a:t>Zápatí.</a:t>
            </a:r>
          </a:p>
          <a:p>
            <a:r>
              <a:rPr lang="cs-CZ" dirty="0" smtClean="0"/>
              <a:t>Úprava zápatí je stejná </a:t>
            </a:r>
            <a:r>
              <a:rPr lang="cs-CZ" dirty="0" smtClean="0"/>
              <a:t>jako u záhlaví</a:t>
            </a:r>
            <a:r>
              <a:rPr lang="cs-CZ" dirty="0"/>
              <a:t>. 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250731" y="5151250"/>
            <a:ext cx="10485870" cy="64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502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Číslování stránek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196662"/>
            <a:ext cx="4895056" cy="3594537"/>
          </a:xfrm>
        </p:spPr>
        <p:txBody>
          <a:bodyPr>
            <a:normAutofit/>
          </a:bodyPr>
          <a:lstStyle/>
          <a:p>
            <a:r>
              <a:rPr lang="cs-CZ" dirty="0"/>
              <a:t>Záložka Vložení -&gt; Záhlaví a zápatí -&gt; </a:t>
            </a:r>
            <a:r>
              <a:rPr lang="cs-CZ" dirty="0" smtClean="0"/>
              <a:t>Číslo stránky. </a:t>
            </a:r>
          </a:p>
          <a:p>
            <a:r>
              <a:rPr lang="cs-CZ" dirty="0" smtClean="0"/>
              <a:t>Můžeme vkládat do záhlaví (Horní okraj stránky) i do zápatí (Dolní okraj stránky). 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876417" y="1933903"/>
            <a:ext cx="4129556" cy="473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74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89717" y="2577662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cs-CZ" sz="5600" b="1" dirty="0" smtClean="0"/>
              <a:t>Pracovní list </a:t>
            </a:r>
            <a:r>
              <a:rPr lang="cs-CZ" sz="5600" b="1" dirty="0" smtClean="0"/>
              <a:t>– Nastavení stránky: záhlaví, zápatí, čísla stránek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40095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54</TotalTime>
  <Words>127</Words>
  <Application>Microsoft Office PowerPoint</Application>
  <PresentationFormat>Širokoúhlá obrazovka</PresentationFormat>
  <Paragraphs>28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9" baseType="lpstr">
      <vt:lpstr>Arial</vt:lpstr>
      <vt:lpstr>Corbel</vt:lpstr>
      <vt:lpstr>Paralaxa</vt:lpstr>
      <vt:lpstr>12. hodina</vt:lpstr>
      <vt:lpstr>Obsah</vt:lpstr>
      <vt:lpstr>Záhlaví stránky</vt:lpstr>
      <vt:lpstr>Zápatí stránky</vt:lpstr>
      <vt:lpstr>Číslování stránek</vt:lpstr>
      <vt:lpstr>Pracovní list – Nastavení stránky: záhlaví, zápatí, čísla stránek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10</cp:revision>
  <dcterms:created xsi:type="dcterms:W3CDTF">2016-03-06T10:10:22Z</dcterms:created>
  <dcterms:modified xsi:type="dcterms:W3CDTF">2016-04-09T12:44:32Z</dcterms:modified>
</cp:coreProperties>
</file>