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7.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 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Co je tabulka,</a:t>
            </a:r>
          </a:p>
          <a:p>
            <a:r>
              <a:rPr lang="cs-CZ" dirty="0" smtClean="0"/>
              <a:t>Vytváření tabulky, </a:t>
            </a:r>
          </a:p>
          <a:p>
            <a:r>
              <a:rPr lang="cs-CZ" dirty="0" smtClean="0"/>
              <a:t>Úprava tabulky, </a:t>
            </a:r>
            <a:endParaRPr lang="cs-CZ" dirty="0" smtClean="0"/>
          </a:p>
          <a:p>
            <a:r>
              <a:rPr lang="cs-CZ" dirty="0" smtClean="0"/>
              <a:t>Samostatná práce – Pracovní list.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1097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tabulky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07476"/>
            <a:ext cx="9751248" cy="4519448"/>
          </a:xfrm>
        </p:spPr>
        <p:txBody>
          <a:bodyPr>
            <a:normAutofit/>
          </a:bodyPr>
          <a:lstStyle/>
          <a:p>
            <a:r>
              <a:rPr lang="cs-CZ" sz="1900" dirty="0"/>
              <a:t>Tabulka představuje formu uspořádání dat, která je strukturovaná – tedy snáze čitelná. </a:t>
            </a:r>
            <a:endParaRPr lang="cs-CZ" sz="1900" dirty="0" smtClean="0"/>
          </a:p>
          <a:p>
            <a:r>
              <a:rPr lang="cs-CZ" sz="1900" dirty="0" smtClean="0"/>
              <a:t>Je </a:t>
            </a:r>
            <a:r>
              <a:rPr lang="cs-CZ" sz="1900" dirty="0"/>
              <a:t>strukturována do řádků a sloupců</a:t>
            </a:r>
            <a:r>
              <a:rPr lang="cs-CZ" sz="1900" dirty="0" smtClean="0"/>
              <a:t>.</a:t>
            </a:r>
          </a:p>
          <a:p>
            <a:r>
              <a:rPr lang="cs-CZ" sz="1900" dirty="0" smtClean="0"/>
              <a:t>Záložka Vložení -&gt; část </a:t>
            </a:r>
            <a:r>
              <a:rPr lang="cs-CZ" sz="1900" dirty="0"/>
              <a:t>Tabulka. </a:t>
            </a:r>
            <a:endParaRPr lang="cs-CZ" sz="1900" dirty="0" smtClean="0"/>
          </a:p>
          <a:p>
            <a:r>
              <a:rPr lang="cs-CZ" sz="1900" dirty="0" smtClean="0"/>
              <a:t>5 </a:t>
            </a:r>
            <a:r>
              <a:rPr lang="cs-CZ" sz="1900" dirty="0"/>
              <a:t>možností tvorby </a:t>
            </a:r>
            <a:r>
              <a:rPr lang="cs-CZ" sz="1900" dirty="0" smtClean="0"/>
              <a:t>tabulky: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1750" dirty="0" smtClean="0"/>
              <a:t>Síť: počet </a:t>
            </a:r>
            <a:r>
              <a:rPr lang="cs-CZ" sz="1750" dirty="0"/>
              <a:t>řádků a sloupců </a:t>
            </a:r>
            <a:r>
              <a:rPr lang="cs-CZ" sz="1750" dirty="0" smtClean="0"/>
              <a:t>,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1750" dirty="0" smtClean="0"/>
              <a:t>Vložit tabulku: dialogové okno - počet </a:t>
            </a:r>
            <a:r>
              <a:rPr lang="cs-CZ" sz="1750" dirty="0"/>
              <a:t>sloupců a </a:t>
            </a:r>
            <a:r>
              <a:rPr lang="cs-CZ" sz="1750" dirty="0" smtClean="0"/>
              <a:t>řádků, přizpůsobení 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1750" dirty="0" smtClean="0"/>
              <a:t>Navrhnout tabulku: </a:t>
            </a:r>
            <a:r>
              <a:rPr lang="cs-CZ" sz="1750" dirty="0"/>
              <a:t>kurzor myši změněn na pero, kterým postupně tabulku „malujeme</a:t>
            </a:r>
            <a:r>
              <a:rPr lang="cs-CZ" sz="1750" dirty="0" smtClean="0"/>
              <a:t>“,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1750" dirty="0" smtClean="0"/>
              <a:t>Tabulka Excelu,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1750" dirty="0" smtClean="0"/>
              <a:t>Rychlé </a:t>
            </a:r>
            <a:r>
              <a:rPr lang="cs-CZ" sz="1750" dirty="0"/>
              <a:t>tabulky.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0807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Úprava tabulky – Záložka návrh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17986"/>
            <a:ext cx="4895056" cy="2343807"/>
          </a:xfrm>
        </p:spPr>
        <p:txBody>
          <a:bodyPr>
            <a:normAutofit/>
          </a:bodyPr>
          <a:lstStyle/>
          <a:p>
            <a:r>
              <a:rPr lang="cs-CZ" dirty="0" smtClean="0"/>
              <a:t>3 </a:t>
            </a:r>
            <a:r>
              <a:rPr lang="cs-CZ" dirty="0"/>
              <a:t>části: </a:t>
            </a:r>
            <a:endParaRPr lang="cs-CZ" dirty="0" smtClean="0"/>
          </a:p>
          <a:p>
            <a:pPr lvl="1"/>
            <a:r>
              <a:rPr lang="cs-CZ" dirty="0" smtClean="0"/>
              <a:t>možnosti </a:t>
            </a:r>
            <a:r>
              <a:rPr lang="cs-CZ" dirty="0"/>
              <a:t>stylů </a:t>
            </a:r>
            <a:r>
              <a:rPr lang="cs-CZ" dirty="0" smtClean="0"/>
              <a:t>tabulek: nastavení řádků a sloupců tabulky.</a:t>
            </a:r>
          </a:p>
          <a:p>
            <a:pPr lvl="1"/>
            <a:r>
              <a:rPr lang="cs-CZ" dirty="0" smtClean="0"/>
              <a:t>styly tabulky: definované styly, vytvoření vlastního stylu, Stínování buněk tabulky,</a:t>
            </a:r>
          </a:p>
          <a:p>
            <a:pPr lvl="1"/>
            <a:r>
              <a:rPr lang="cs-CZ" dirty="0"/>
              <a:t>o</a:t>
            </a:r>
            <a:r>
              <a:rPr lang="cs-CZ" dirty="0" smtClean="0"/>
              <a:t>hraničení</a:t>
            </a:r>
            <a:r>
              <a:rPr lang="cs-CZ" dirty="0" smtClean="0"/>
              <a:t>: zobrazení mřížky.</a:t>
            </a:r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748600" y="4729656"/>
            <a:ext cx="9490134" cy="73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31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Úprava tabulky – Záložka rozložení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17987"/>
            <a:ext cx="4895056" cy="2785242"/>
          </a:xfrm>
        </p:spPr>
        <p:txBody>
          <a:bodyPr>
            <a:normAutofit/>
          </a:bodyPr>
          <a:lstStyle/>
          <a:p>
            <a:r>
              <a:rPr lang="cs-CZ" dirty="0" smtClean="0"/>
              <a:t>Části:</a:t>
            </a:r>
          </a:p>
          <a:p>
            <a:pPr lvl="1"/>
            <a:r>
              <a:rPr lang="cs-CZ" dirty="0" smtClean="0"/>
              <a:t>Ř</a:t>
            </a:r>
            <a:r>
              <a:rPr lang="cs-CZ" dirty="0" smtClean="0"/>
              <a:t>ádky </a:t>
            </a:r>
            <a:r>
              <a:rPr lang="cs-CZ" dirty="0"/>
              <a:t>a </a:t>
            </a:r>
            <a:r>
              <a:rPr lang="cs-CZ" dirty="0" smtClean="0"/>
              <a:t>sloupce: odstraňování a přidávání řádku a sloupců,</a:t>
            </a:r>
          </a:p>
          <a:p>
            <a:pPr lvl="1"/>
            <a:r>
              <a:rPr lang="cs-CZ" dirty="0" smtClean="0"/>
              <a:t>Sloučit: sloučení </a:t>
            </a:r>
            <a:r>
              <a:rPr lang="cs-CZ" dirty="0"/>
              <a:t>a rozdělení buněk, rozdělení </a:t>
            </a:r>
            <a:r>
              <a:rPr lang="cs-CZ" dirty="0" smtClean="0"/>
              <a:t>tabulky,</a:t>
            </a:r>
          </a:p>
          <a:p>
            <a:pPr lvl="1"/>
            <a:r>
              <a:rPr lang="cs-CZ" dirty="0" smtClean="0"/>
              <a:t>Velikost buňky: výška </a:t>
            </a:r>
            <a:r>
              <a:rPr lang="cs-CZ" dirty="0"/>
              <a:t>řádku, </a:t>
            </a:r>
            <a:r>
              <a:rPr lang="cs-CZ" dirty="0" smtClean="0"/>
              <a:t>šířka </a:t>
            </a:r>
            <a:r>
              <a:rPr lang="cs-CZ" dirty="0"/>
              <a:t>sloupce, </a:t>
            </a:r>
            <a:endParaRPr lang="cs-CZ" dirty="0" smtClean="0"/>
          </a:p>
          <a:p>
            <a:pPr lvl="1"/>
            <a:r>
              <a:rPr lang="cs-CZ" dirty="0" smtClean="0"/>
              <a:t>Zarovnání: zarovnání textu v buňkách, směr textu.</a:t>
            </a:r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977462" y="4921422"/>
            <a:ext cx="11032410" cy="74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99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26959" y="2777359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- Tabulka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6045401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93</TotalTime>
  <Words>182</Words>
  <Application>Microsoft Office PowerPoint</Application>
  <PresentationFormat>Širokoúhlá obrazovka</PresentationFormat>
  <Paragraphs>28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Paralaxa</vt:lpstr>
      <vt:lpstr>7. hodina</vt:lpstr>
      <vt:lpstr>Obsah </vt:lpstr>
      <vt:lpstr>Vytváření tabulky</vt:lpstr>
      <vt:lpstr>Úprava tabulky – Záložka návrh</vt:lpstr>
      <vt:lpstr>Úprava tabulky – Záložka rozložení</vt:lpstr>
      <vt:lpstr>Pracovní list - Tabulka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19</cp:revision>
  <dcterms:created xsi:type="dcterms:W3CDTF">2016-03-06T10:10:22Z</dcterms:created>
  <dcterms:modified xsi:type="dcterms:W3CDTF">2016-04-06T09:24:05Z</dcterms:modified>
</cp:coreProperties>
</file>