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6.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Vytváření odrážkového seznamu,</a:t>
            </a:r>
          </a:p>
          <a:p>
            <a:r>
              <a:rPr lang="cs-CZ" dirty="0" smtClean="0"/>
              <a:t>Vytváření číslovaného seznamu,</a:t>
            </a:r>
          </a:p>
          <a:p>
            <a:r>
              <a:rPr lang="cs-CZ" dirty="0" smtClean="0"/>
              <a:t>Samostatná práce –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0649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Vytváření odrážkového seznamu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13793" y="2081048"/>
            <a:ext cx="4876800" cy="4193628"/>
          </a:xfrm>
        </p:spPr>
        <p:txBody>
          <a:bodyPr>
            <a:normAutofit/>
          </a:bodyPr>
          <a:lstStyle/>
          <a:p>
            <a:r>
              <a:rPr lang="cs-CZ" dirty="0" smtClean="0"/>
              <a:t>Záložka Domů -&gt; část Odstavec -&gt; Odrážkový seznam.</a:t>
            </a:r>
          </a:p>
          <a:p>
            <a:r>
              <a:rPr lang="cs-CZ" dirty="0" smtClean="0"/>
              <a:t>Postup vytváření:</a:t>
            </a:r>
          </a:p>
          <a:p>
            <a:pPr lvl="1"/>
            <a:r>
              <a:rPr lang="cs-CZ" dirty="0" smtClean="0"/>
              <a:t>klikneme </a:t>
            </a:r>
            <a:r>
              <a:rPr lang="cs-CZ" dirty="0"/>
              <a:t>na </a:t>
            </a:r>
            <a:r>
              <a:rPr lang="cs-CZ" dirty="0" smtClean="0"/>
              <a:t>šipku,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vybereme </a:t>
            </a:r>
            <a:r>
              <a:rPr lang="cs-CZ" dirty="0"/>
              <a:t>možnost Definovat novou </a:t>
            </a:r>
            <a:r>
              <a:rPr lang="cs-CZ" dirty="0" smtClean="0"/>
              <a:t>odrážku,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klikneme na tlačítko Symbol,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765721" y="1849136"/>
            <a:ext cx="2162175" cy="86677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3821" y="2828924"/>
            <a:ext cx="2124075" cy="857250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7069" y="3799187"/>
            <a:ext cx="2437578" cy="1614602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2845" y="5526802"/>
            <a:ext cx="24860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429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Vytváření seznamu s odrážkami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70538"/>
            <a:ext cx="4895056" cy="4088524"/>
          </a:xfrm>
        </p:spPr>
        <p:txBody>
          <a:bodyPr>
            <a:normAutofit lnSpcReduction="10000"/>
          </a:bodyPr>
          <a:lstStyle/>
          <a:p>
            <a:pPr lvl="1"/>
            <a:r>
              <a:rPr lang="cs-CZ" dirty="0" smtClean="0"/>
              <a:t>Vybereme požadovaný symbol odrážky, klikneme na tlačítko OK.</a:t>
            </a:r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Na </a:t>
            </a:r>
            <a:r>
              <a:rPr lang="cs-CZ" dirty="0"/>
              <a:t>záložce </a:t>
            </a:r>
            <a:r>
              <a:rPr lang="cs-CZ" dirty="0" smtClean="0"/>
              <a:t>Upřesnit můžeme nastavovat další vlastnosti odrážky: velikost symbolu, jak velkou mezerou bude odrážka mít za sebou.  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672460" y="2154621"/>
            <a:ext cx="4537470" cy="317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839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Vytváření číslovaného seznamu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28497"/>
            <a:ext cx="4895056" cy="3762702"/>
          </a:xfrm>
        </p:spPr>
        <p:txBody>
          <a:bodyPr>
            <a:normAutofit/>
          </a:bodyPr>
          <a:lstStyle/>
          <a:p>
            <a:r>
              <a:rPr lang="cs-CZ" dirty="0" smtClean="0"/>
              <a:t>Záložka Domů -&gt; </a:t>
            </a:r>
            <a:r>
              <a:rPr lang="cs-CZ" dirty="0"/>
              <a:t> </a:t>
            </a:r>
            <a:r>
              <a:rPr lang="cs-CZ" dirty="0" smtClean="0"/>
              <a:t>část Odstavec -&gt; Číslování </a:t>
            </a:r>
          </a:p>
          <a:p>
            <a:r>
              <a:rPr lang="cs-CZ" dirty="0" smtClean="0"/>
              <a:t>Postup vytváření: </a:t>
            </a:r>
          </a:p>
          <a:p>
            <a:endParaRPr lang="cs-CZ" dirty="0" smtClean="0"/>
          </a:p>
          <a:p>
            <a:pPr lvl="1"/>
            <a:r>
              <a:rPr lang="cs-CZ" dirty="0" smtClean="0"/>
              <a:t>Klikneme na šipku u seznamu,</a:t>
            </a:r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Klikneme na možnost Definovat nový formát číslování,</a:t>
            </a:r>
          </a:p>
          <a:p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8052347" y="1805516"/>
            <a:ext cx="2152650" cy="876300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6634" y="2729440"/>
            <a:ext cx="2124075" cy="828675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1218" y="3605739"/>
            <a:ext cx="1825881" cy="302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68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Vytváření číslovaného seznamu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28496"/>
            <a:ext cx="4895056" cy="4456387"/>
          </a:xfrm>
        </p:spPr>
        <p:txBody>
          <a:bodyPr>
            <a:normAutofit lnSpcReduction="10000"/>
          </a:bodyPr>
          <a:lstStyle/>
          <a:p>
            <a:pPr lvl="1"/>
            <a:r>
              <a:rPr lang="cs-CZ" dirty="0" smtClean="0"/>
              <a:t>Dialogové okno Definovat nový formát číslování,</a:t>
            </a:r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57200" lvl="1" indent="0">
              <a:buNone/>
            </a:pPr>
            <a:endParaRPr lang="cs-CZ" dirty="0" smtClean="0"/>
          </a:p>
          <a:p>
            <a:pPr lvl="1"/>
            <a:r>
              <a:rPr lang="cs-CZ" dirty="0"/>
              <a:t>Výběr stylu číslování</a:t>
            </a:r>
            <a:r>
              <a:rPr lang="cs-CZ" dirty="0" smtClean="0"/>
              <a:t>, klikneme na tlačítko OK.</a:t>
            </a:r>
            <a:endParaRPr lang="cs-CZ" dirty="0"/>
          </a:p>
          <a:p>
            <a:pPr lvl="1"/>
            <a:endParaRPr lang="cs-CZ" dirty="0"/>
          </a:p>
          <a:p>
            <a:pPr marL="0" indent="0">
              <a:buNone/>
            </a:pPr>
            <a:r>
              <a:rPr lang="cs-CZ" dirty="0" smtClean="0"/>
              <a:t>Stejně </a:t>
            </a:r>
            <a:r>
              <a:rPr lang="cs-CZ" dirty="0"/>
              <a:t>jako u odrážkového seznamu můžeme měnit písmo pomocí možnost Písmo a vybrat zarovnání. </a:t>
            </a: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8336553" y="1842869"/>
            <a:ext cx="1584237" cy="245586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6553" y="4444891"/>
            <a:ext cx="1628775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91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34929" y="2535381"/>
            <a:ext cx="10018713" cy="1752599"/>
          </a:xfrm>
        </p:spPr>
        <p:txBody>
          <a:bodyPr>
            <a:noAutofit/>
          </a:bodyPr>
          <a:lstStyle/>
          <a:p>
            <a:r>
              <a:rPr lang="cs-CZ" sz="5000" b="1" dirty="0" smtClean="0"/>
              <a:t>Pracovní list – </a:t>
            </a:r>
            <a:r>
              <a:rPr lang="cs-CZ" sz="5000" b="1" smtClean="0"/>
              <a:t>Vytváření </a:t>
            </a:r>
            <a:r>
              <a:rPr lang="cs-CZ" sz="5000" b="1" smtClean="0"/>
              <a:t>seznamů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881157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83</TotalTime>
  <Words>149</Words>
  <Application>Microsoft Office PowerPoint</Application>
  <PresentationFormat>Širokoúhlá obrazovka</PresentationFormat>
  <Paragraphs>46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0" baseType="lpstr">
      <vt:lpstr>Arial</vt:lpstr>
      <vt:lpstr>Corbel</vt:lpstr>
      <vt:lpstr>Paralaxa</vt:lpstr>
      <vt:lpstr>6. hodina</vt:lpstr>
      <vt:lpstr>Obsah</vt:lpstr>
      <vt:lpstr>Vytváření odrážkového seznamu</vt:lpstr>
      <vt:lpstr>Vytváření seznamu s odrážkami</vt:lpstr>
      <vt:lpstr>Vytváření číslovaného seznamu</vt:lpstr>
      <vt:lpstr>Vytváření číslovaného seznamu</vt:lpstr>
      <vt:lpstr>Pracovní list – Vytváření seznamů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11</cp:revision>
  <dcterms:created xsi:type="dcterms:W3CDTF">2016-03-06T10:10:22Z</dcterms:created>
  <dcterms:modified xsi:type="dcterms:W3CDTF">2016-04-06T08:54:15Z</dcterms:modified>
</cp:coreProperties>
</file>