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77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051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8406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445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5913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5107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044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381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8425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161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92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856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3199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6037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436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671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98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96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917D48A-4004-45A7-ABB1-BED8A76E83EB}" type="datetimeFigureOut">
              <a:rPr lang="cs-CZ" smtClean="0"/>
              <a:t>09.04.2016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058085-305B-4795-9F4A-CAD80B172D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714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25826" y="1513418"/>
            <a:ext cx="10950515" cy="2123161"/>
          </a:xfrm>
        </p:spPr>
        <p:txBody>
          <a:bodyPr anchor="ctr">
            <a:normAutofit/>
          </a:bodyPr>
          <a:lstStyle/>
          <a:p>
            <a:pPr algn="ctr"/>
            <a:r>
              <a:rPr lang="cs-CZ" dirty="0" smtClean="0"/>
              <a:t>18. </a:t>
            </a:r>
            <a:r>
              <a:rPr lang="cs-CZ" dirty="0" smtClean="0"/>
              <a:t>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4733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258614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505" y="1670384"/>
            <a:ext cx="10394707" cy="628861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V</a:t>
            </a:r>
            <a:r>
              <a:rPr lang="cs-CZ" cap="none" dirty="0" smtClean="0">
                <a:cs typeface="Arial" panose="020B0604020202020204" pitchFamily="34" charset="0"/>
              </a:rPr>
              <a:t>ýběr souboru se seznamem </a:t>
            </a:r>
            <a:r>
              <a:rPr lang="cs-CZ" cap="none" dirty="0" smtClean="0">
                <a:cs typeface="Arial" panose="020B0604020202020204" pitchFamily="34" charset="0"/>
              </a:rPr>
              <a:t>příjemců: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104" y="2477158"/>
            <a:ext cx="6259126" cy="401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87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01434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22622" y="1488897"/>
            <a:ext cx="10394707" cy="596677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V</a:t>
            </a:r>
            <a:r>
              <a:rPr lang="cs-CZ" cap="none" dirty="0" smtClean="0">
                <a:cs typeface="Arial" panose="020B0604020202020204" pitchFamily="34" charset="0"/>
              </a:rPr>
              <a:t>ýběr kódování -&gt; výběr </a:t>
            </a:r>
            <a:r>
              <a:rPr lang="cs-CZ" cap="none" dirty="0" smtClean="0">
                <a:cs typeface="Arial" panose="020B0604020202020204" pitchFamily="34" charset="0"/>
              </a:rPr>
              <a:t>příjemců: 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2" y="2025418"/>
            <a:ext cx="4943475" cy="3600450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441995" y="3456675"/>
            <a:ext cx="882316" cy="7379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39" y="1787234"/>
            <a:ext cx="5310360" cy="407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332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058917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58158" y="1472120"/>
            <a:ext cx="10394707" cy="638240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Uspořádání </a:t>
            </a:r>
            <a:r>
              <a:rPr lang="cs-CZ" cap="none" dirty="0" smtClean="0">
                <a:cs typeface="Arial" panose="020B0604020202020204" pitchFamily="34" charset="0"/>
              </a:rPr>
              <a:t>obálky: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317" y="2110360"/>
            <a:ext cx="2943225" cy="4486275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765602" y="3896297"/>
            <a:ext cx="1138990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52" y="2110360"/>
            <a:ext cx="2933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399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242850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1" y="1742950"/>
            <a:ext cx="10394707" cy="575895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N</a:t>
            </a:r>
            <a:r>
              <a:rPr lang="cs-CZ" cap="none" dirty="0" smtClean="0">
                <a:cs typeface="Arial" panose="020B0604020202020204" pitchFamily="34" charset="0"/>
              </a:rPr>
              <a:t>apíšeme adresu </a:t>
            </a:r>
            <a:r>
              <a:rPr lang="cs-CZ" cap="none" dirty="0" smtClean="0">
                <a:cs typeface="Arial" panose="020B0604020202020204" pitchFamily="34" charset="0"/>
              </a:rPr>
              <a:t>odesilatele: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5" name="Obrázek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34" y="2438400"/>
            <a:ext cx="8492360" cy="34946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bdélník 5"/>
          <p:cNvSpPr/>
          <p:nvPr/>
        </p:nvSpPr>
        <p:spPr>
          <a:xfrm>
            <a:off x="7294179" y="4540469"/>
            <a:ext cx="1513490" cy="882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35597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51965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505" y="1534229"/>
            <a:ext cx="10394707" cy="607071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Výběr položek pro adresu </a:t>
            </a:r>
            <a:r>
              <a:rPr lang="cs-CZ" cap="none" dirty="0" smtClean="0">
                <a:cs typeface="Arial" panose="020B0604020202020204" pitchFamily="34" charset="0"/>
              </a:rPr>
              <a:t>příjemce: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817" y="2141300"/>
            <a:ext cx="2933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602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79938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6313" y="1596159"/>
            <a:ext cx="10394707" cy="523945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Výběr jednotlivých </a:t>
            </a:r>
            <a:r>
              <a:rPr lang="cs-CZ" cap="none" dirty="0" smtClean="0">
                <a:cs typeface="Arial" panose="020B0604020202020204" pitchFamily="34" charset="0"/>
              </a:rPr>
              <a:t>položek:</a:t>
            </a:r>
            <a:endParaRPr lang="cs-CZ" cap="none" dirty="0">
              <a:cs typeface="Arial" panose="020B0604020202020204" pitchFamily="34" charset="0"/>
            </a:endParaRPr>
          </a:p>
        </p:txBody>
      </p:sp>
      <p:sp>
        <p:nvSpPr>
          <p:cNvPr id="5" name="Šipka doprava 4"/>
          <p:cNvSpPr/>
          <p:nvPr/>
        </p:nvSpPr>
        <p:spPr>
          <a:xfrm>
            <a:off x="2967380" y="3291182"/>
            <a:ext cx="1347537" cy="88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6" y="2213103"/>
            <a:ext cx="2466975" cy="30384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896" y="2194970"/>
            <a:ext cx="6950984" cy="307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84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51965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1759" y="1816290"/>
            <a:ext cx="10394707" cy="627851"/>
          </a:xfrm>
        </p:spPr>
        <p:txBody>
          <a:bodyPr anchor="t"/>
          <a:lstStyle/>
          <a:p>
            <a:r>
              <a:rPr lang="cs-CZ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Výběr všech </a:t>
            </a:r>
            <a:r>
              <a:rPr lang="cs-CZ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položek:</a:t>
            </a:r>
            <a:endParaRPr lang="cs-CZ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586" y="2905060"/>
            <a:ext cx="7732162" cy="3549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30977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51965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1" y="1592770"/>
            <a:ext cx="10394707" cy="614868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Zobrazení náhledu </a:t>
            </a:r>
            <a:r>
              <a:rPr lang="cs-CZ" cap="none" dirty="0" smtClean="0">
                <a:cs typeface="Arial" panose="020B0604020202020204" pitchFamily="34" charset="0"/>
              </a:rPr>
              <a:t>obálky: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8" y="2037461"/>
            <a:ext cx="2952750" cy="4572000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3154577" y="3998850"/>
            <a:ext cx="676776" cy="510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62" y="2822249"/>
            <a:ext cx="8151302" cy="286331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970" y="2912852"/>
            <a:ext cx="561975" cy="53340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4810945" y="2992426"/>
            <a:ext cx="128917" cy="165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9976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68712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1" y="1542760"/>
            <a:ext cx="10394707" cy="613980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Dokončení </a:t>
            </a:r>
            <a:r>
              <a:rPr lang="cs-CZ" cap="none" dirty="0" smtClean="0">
                <a:cs typeface="Arial" panose="020B0604020202020204" pitchFamily="34" charset="0"/>
              </a:rPr>
              <a:t>obálek: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858" y="1991146"/>
            <a:ext cx="2914650" cy="4505325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772794" y="3922965"/>
            <a:ext cx="914400" cy="6416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480" y="2000671"/>
            <a:ext cx="29337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02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51965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6313" y="1544148"/>
            <a:ext cx="10394707" cy="596678"/>
          </a:xfrm>
        </p:spPr>
        <p:txBody>
          <a:bodyPr anchor="t"/>
          <a:lstStyle/>
          <a:p>
            <a:r>
              <a:rPr lang="cs-CZ" cap="none" dirty="0" smtClean="0">
                <a:cs typeface="Arial" panose="020B0604020202020204" pitchFamily="34" charset="0"/>
              </a:rPr>
              <a:t>Výběr možnosti upravit jednotlivé </a:t>
            </a:r>
            <a:r>
              <a:rPr lang="cs-CZ" cap="none" dirty="0" smtClean="0">
                <a:cs typeface="Arial" panose="020B0604020202020204" pitchFamily="34" charset="0"/>
              </a:rPr>
              <a:t>obálky: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204" y="2140826"/>
            <a:ext cx="2933700" cy="4495800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878727" y="3693660"/>
            <a:ext cx="1122948" cy="804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98" y="3343627"/>
            <a:ext cx="24765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881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Hromadná korespondence, </a:t>
            </a:r>
          </a:p>
          <a:p>
            <a:r>
              <a:rPr lang="cs-CZ" dirty="0" smtClean="0"/>
              <a:t>Postup vytváření hromadné korespondence,</a:t>
            </a:r>
          </a:p>
          <a:p>
            <a:r>
              <a:rPr lang="cs-CZ" dirty="0" smtClean="0"/>
              <a:t>Samostatná práce –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294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227083"/>
          </a:xfrm>
        </p:spPr>
        <p:txBody>
          <a:bodyPr/>
          <a:lstStyle/>
          <a:p>
            <a:r>
              <a:rPr lang="cs-CZ" b="1" dirty="0" smtClean="0"/>
              <a:t>Náhled na obálky</a:t>
            </a:r>
            <a:endParaRPr lang="cs-CZ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969" y="1727757"/>
            <a:ext cx="5947396" cy="498046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984" y="1837997"/>
            <a:ext cx="561975" cy="5334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984" y="4486604"/>
            <a:ext cx="561975" cy="5334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4316959" y="1837997"/>
            <a:ext cx="181469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4316959" y="4486604"/>
            <a:ext cx="235015" cy="14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49333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94821" y="2430517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Hromadná korespondence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662812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05980" y="811924"/>
            <a:ext cx="10775372" cy="1151965"/>
          </a:xfrm>
        </p:spPr>
        <p:txBody>
          <a:bodyPr>
            <a:normAutofit/>
          </a:bodyPr>
          <a:lstStyle/>
          <a:p>
            <a:r>
              <a:rPr lang="cs-CZ" b="1" dirty="0"/>
              <a:t>H</a:t>
            </a:r>
            <a:r>
              <a:rPr lang="cs-CZ" b="1" dirty="0" smtClean="0"/>
              <a:t>romadná korespondence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cs-CZ" cap="none" dirty="0" smtClean="0">
                <a:cs typeface="Arial" panose="020B0604020202020204" pitchFamily="34" charset="0"/>
              </a:rPr>
              <a:t>Slouží k vytvoření </a:t>
            </a:r>
            <a:r>
              <a:rPr lang="cs-CZ" b="1" cap="none" dirty="0" smtClean="0">
                <a:cs typeface="Arial" panose="020B0604020202020204" pitchFamily="34" charset="0"/>
              </a:rPr>
              <a:t>sady dokumentů</a:t>
            </a:r>
            <a:r>
              <a:rPr lang="cs-CZ" cap="none" dirty="0" smtClean="0">
                <a:cs typeface="Arial" panose="020B0604020202020204" pitchFamily="34" charset="0"/>
              </a:rPr>
              <a:t>, které jsou v zásadě stejné, každý dokument ovšem obsahuje </a:t>
            </a:r>
            <a:r>
              <a:rPr lang="cs-CZ" b="1" cap="none" dirty="0" smtClean="0">
                <a:cs typeface="Arial" panose="020B0604020202020204" pitchFamily="34" charset="0"/>
              </a:rPr>
              <a:t>jedinečné prvky</a:t>
            </a:r>
            <a:r>
              <a:rPr lang="cs-CZ" cap="none" dirty="0" smtClean="0">
                <a:cs typeface="Arial" panose="020B0604020202020204" pitchFamily="34" charset="0"/>
              </a:rPr>
              <a:t>. </a:t>
            </a:r>
          </a:p>
          <a:p>
            <a:pPr lvl="1"/>
            <a:r>
              <a:rPr lang="cs-CZ" cap="none" dirty="0" smtClean="0">
                <a:cs typeface="Arial" panose="020B0604020202020204" pitchFamily="34" charset="0"/>
              </a:rPr>
              <a:t>Například u dopisu bude základní text stejný, pouze adresa bude pro každý dopis odlišná. </a:t>
            </a:r>
          </a:p>
        </p:txBody>
      </p:sp>
    </p:spTree>
    <p:extLst>
      <p:ext uri="{BB962C8B-B14F-4D97-AF65-F5344CB8AC3E}">
        <p14:creationId xmlns:p14="http://schemas.microsoft.com/office/powerpoint/2010/main" val="9187788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389993" y="1853919"/>
            <a:ext cx="10394950" cy="731759"/>
          </a:xfrm>
        </p:spPr>
        <p:txBody>
          <a:bodyPr>
            <a:normAutofit/>
          </a:bodyPr>
          <a:lstStyle/>
          <a:p>
            <a:r>
              <a:rPr lang="cs-CZ" cap="none" dirty="0">
                <a:cs typeface="Arial" panose="020B0604020202020204" pitchFamily="34" charset="0"/>
              </a:rPr>
              <a:t>Z</a:t>
            </a:r>
            <a:r>
              <a:rPr lang="cs-CZ" cap="none" dirty="0" smtClean="0">
                <a:cs typeface="Arial" panose="020B0604020202020204" pitchFamily="34" charset="0"/>
              </a:rPr>
              <a:t>áložka korespondence -&gt; Spustit hromadnou korespondenci -&gt; Podrobný průvodce hromadnou </a:t>
            </a:r>
            <a:r>
              <a:rPr lang="cs-CZ" cap="none" dirty="0" smtClean="0">
                <a:cs typeface="Arial" panose="020B0604020202020204" pitchFamily="34" charset="0"/>
              </a:rPr>
              <a:t>korespondencí.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89" y="2722447"/>
            <a:ext cx="5393356" cy="2758726"/>
          </a:xfrm>
        </p:spPr>
      </p:pic>
    </p:spTree>
    <p:extLst>
      <p:ext uri="{BB962C8B-B14F-4D97-AF65-F5344CB8AC3E}">
        <p14:creationId xmlns:p14="http://schemas.microsoft.com/office/powerpoint/2010/main" val="3713374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6862" y="269779"/>
            <a:ext cx="10018713" cy="1389853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44078" y="1397235"/>
            <a:ext cx="10394707" cy="513553"/>
          </a:xfrm>
        </p:spPr>
        <p:txBody>
          <a:bodyPr anchor="t"/>
          <a:lstStyle/>
          <a:p>
            <a:r>
              <a:rPr lang="cs-CZ" cap="none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cap="none" dirty="0" smtClean="0">
                <a:cs typeface="Arial" panose="020B0604020202020204" pitchFamily="34" charset="0"/>
              </a:rPr>
              <a:t>ýběr typu </a:t>
            </a:r>
            <a:r>
              <a:rPr lang="cs-CZ" cap="none" dirty="0" smtClean="0">
                <a:cs typeface="Arial" panose="020B0604020202020204" pitchFamily="34" charset="0"/>
              </a:rPr>
              <a:t>dokumentu:</a:t>
            </a:r>
            <a:endParaRPr lang="cs-CZ" cap="none" dirty="0" smtClean="0">
              <a:cs typeface="Arial" panose="020B0604020202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38" y="1879805"/>
            <a:ext cx="2924175" cy="4029075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>
            <a:off x="5309937" y="3224463"/>
            <a:ext cx="1331495" cy="834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656" y="1869294"/>
            <a:ext cx="29241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751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391510"/>
            <a:ext cx="10018713" cy="1752599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6313" y="1689324"/>
            <a:ext cx="10394707" cy="711888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Z</a:t>
            </a:r>
            <a:r>
              <a:rPr lang="cs-CZ" cap="none" dirty="0" smtClean="0">
                <a:cs typeface="Arial" panose="020B0604020202020204" pitchFamily="34" charset="0"/>
              </a:rPr>
              <a:t>působ vytvoření </a:t>
            </a:r>
            <a:r>
              <a:rPr lang="cs-CZ" cap="none" dirty="0" smtClean="0">
                <a:cs typeface="Arial" panose="020B0604020202020204" pitchFamily="34" charset="0"/>
              </a:rPr>
              <a:t>obálek: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92" y="2510426"/>
            <a:ext cx="2933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386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505" y="1890608"/>
            <a:ext cx="10394707" cy="485584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V</a:t>
            </a:r>
            <a:r>
              <a:rPr lang="cs-CZ" cap="none" dirty="0" smtClean="0">
                <a:cs typeface="Arial" panose="020B0604020202020204" pitchFamily="34" charset="0"/>
              </a:rPr>
              <a:t>ýběr typu </a:t>
            </a:r>
            <a:r>
              <a:rPr lang="cs-CZ" cap="none" dirty="0" smtClean="0">
                <a:cs typeface="Arial" panose="020B0604020202020204" pitchFamily="34" charset="0"/>
              </a:rPr>
              <a:t>obálky:</a:t>
            </a:r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503" y="2438399"/>
            <a:ext cx="2933700" cy="4200525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321680" y="3557337"/>
            <a:ext cx="1122948" cy="8662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105" y="2562813"/>
            <a:ext cx="3200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488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258614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79482" y="1628366"/>
            <a:ext cx="10394707" cy="418798"/>
          </a:xfrm>
        </p:spPr>
        <p:txBody>
          <a:bodyPr anchor="t">
            <a:normAutofit fontScale="85000" lnSpcReduction="20000"/>
          </a:bodyPr>
          <a:lstStyle/>
          <a:p>
            <a:r>
              <a:rPr lang="cs-CZ" cap="none" dirty="0" smtClean="0">
                <a:cs typeface="Arial" panose="020B0604020202020204" pitchFamily="34" charset="0"/>
              </a:rPr>
              <a:t>Náhled na vytvořenou obálku – &gt; pokračování v průvodci: výběr </a:t>
            </a:r>
            <a:r>
              <a:rPr lang="cs-CZ" cap="none" dirty="0" smtClean="0">
                <a:cs typeface="Arial" panose="020B0604020202020204" pitchFamily="34" charset="0"/>
              </a:rPr>
              <a:t>příjemce. 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35" y="2677785"/>
            <a:ext cx="10058400" cy="349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981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51964"/>
          </a:xfrm>
        </p:spPr>
        <p:txBody>
          <a:bodyPr/>
          <a:lstStyle/>
          <a:p>
            <a:r>
              <a:rPr lang="cs-CZ" b="1" dirty="0" smtClean="0"/>
              <a:t>Postup tvorby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15773" y="1503837"/>
            <a:ext cx="10394707" cy="596680"/>
          </a:xfrm>
        </p:spPr>
        <p:txBody>
          <a:bodyPr anchor="t"/>
          <a:lstStyle/>
          <a:p>
            <a:r>
              <a:rPr lang="cs-CZ" cap="none" dirty="0">
                <a:cs typeface="Arial" panose="020B0604020202020204" pitchFamily="34" charset="0"/>
              </a:rPr>
              <a:t>V</a:t>
            </a:r>
            <a:r>
              <a:rPr lang="cs-CZ" cap="none" dirty="0" smtClean="0">
                <a:cs typeface="Arial" panose="020B0604020202020204" pitchFamily="34" charset="0"/>
              </a:rPr>
              <a:t>ýběr </a:t>
            </a:r>
            <a:r>
              <a:rPr lang="cs-CZ" cap="none" dirty="0" smtClean="0">
                <a:cs typeface="Arial" panose="020B0604020202020204" pitchFamily="34" charset="0"/>
              </a:rPr>
              <a:t>příjemců:</a:t>
            </a:r>
            <a:endParaRPr lang="cs-CZ" cap="none" dirty="0" smtClean="0">
              <a:cs typeface="Arial" panose="020B0604020202020204" pitchFamily="34" charset="0"/>
            </a:endParaRPr>
          </a:p>
          <a:p>
            <a:endParaRPr lang="cs-CZ" cap="none" dirty="0"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104" y="2100517"/>
            <a:ext cx="2886075" cy="4486275"/>
          </a:xfrm>
          <a:prstGeom prst="rect">
            <a:avLst/>
          </a:prstGeom>
        </p:spPr>
      </p:pic>
      <p:sp>
        <p:nvSpPr>
          <p:cNvPr id="5" name="Šipka doprava 4"/>
          <p:cNvSpPr/>
          <p:nvPr/>
        </p:nvSpPr>
        <p:spPr>
          <a:xfrm>
            <a:off x="5391719" y="3736318"/>
            <a:ext cx="982868" cy="7379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127" y="2100517"/>
            <a:ext cx="2886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5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ax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ax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Paralaxa</Template>
  <TotalTime>320</TotalTime>
  <Words>181</Words>
  <Application>Microsoft Office PowerPoint</Application>
  <PresentationFormat>Širokoúhlá obrazovka</PresentationFormat>
  <Paragraphs>42</Paragraphs>
  <Slides>21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4" baseType="lpstr">
      <vt:lpstr>Arial</vt:lpstr>
      <vt:lpstr>Corbel</vt:lpstr>
      <vt:lpstr>Paralaxa</vt:lpstr>
      <vt:lpstr>18. hodina</vt:lpstr>
      <vt:lpstr>Obsah</vt:lpstr>
      <vt:lpstr>Hromadná korespondence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Postup tvorby</vt:lpstr>
      <vt:lpstr>Náhled na obálky</vt:lpstr>
      <vt:lpstr>Pracovní list – Hromadná korespondence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Hromadná korespondence v programu Word</dc:title>
  <dc:creator>Účet Microsoft</dc:creator>
  <cp:lastModifiedBy>nuny90@live.com</cp:lastModifiedBy>
  <cp:revision>43</cp:revision>
  <dcterms:created xsi:type="dcterms:W3CDTF">2015-11-15T07:41:18Z</dcterms:created>
  <dcterms:modified xsi:type="dcterms:W3CDTF">2016-04-09T15:12:51Z</dcterms:modified>
</cp:coreProperties>
</file>