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11.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Vkládání rovnic,</a:t>
            </a:r>
          </a:p>
          <a:p>
            <a:r>
              <a:rPr lang="cs-CZ" dirty="0" smtClean="0"/>
              <a:t>Vkládání speciálních symbolů,</a:t>
            </a:r>
          </a:p>
          <a:p>
            <a:r>
              <a:rPr lang="cs-CZ" dirty="0" smtClean="0"/>
              <a:t>Samostatná práce –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005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Vkládání rovnic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1986455"/>
            <a:ext cx="9908903" cy="3804744"/>
          </a:xfrm>
        </p:spPr>
        <p:txBody>
          <a:bodyPr>
            <a:normAutofit/>
          </a:bodyPr>
          <a:lstStyle/>
          <a:p>
            <a:r>
              <a:rPr lang="cs-CZ" dirty="0" smtClean="0"/>
              <a:t>Záložka Vložení -&gt; Symboly -&gt; Rovnice. </a:t>
            </a:r>
            <a:endParaRPr lang="cs-CZ" dirty="0"/>
          </a:p>
          <a:p>
            <a:r>
              <a:rPr lang="cs-CZ" dirty="0" smtClean="0"/>
              <a:t>Rovnice</a:t>
            </a:r>
          </a:p>
          <a:p>
            <a:pPr lvl="1"/>
            <a:r>
              <a:rPr lang="cs-CZ" dirty="0" smtClean="0"/>
              <a:t>Předdefinované rovnice: např. Pythagorova věta, kvadratická rovnice,</a:t>
            </a:r>
          </a:p>
          <a:p>
            <a:pPr lvl="1"/>
            <a:r>
              <a:rPr lang="cs-CZ" dirty="0" smtClean="0"/>
              <a:t>Vlastní </a:t>
            </a:r>
            <a:r>
              <a:rPr lang="cs-CZ" dirty="0" smtClean="0"/>
              <a:t>rovnice.</a:t>
            </a:r>
            <a:endParaRPr lang="cs-CZ" dirty="0" smtClean="0"/>
          </a:p>
          <a:p>
            <a:r>
              <a:rPr lang="cs-CZ" dirty="0" smtClean="0"/>
              <a:t>Nástroje </a:t>
            </a:r>
            <a:r>
              <a:rPr lang="cs-CZ" dirty="0"/>
              <a:t>rovnice – </a:t>
            </a:r>
            <a:r>
              <a:rPr lang="cs-CZ" dirty="0" smtClean="0"/>
              <a:t>Návrh:</a:t>
            </a:r>
          </a:p>
          <a:p>
            <a:pPr lvl="1"/>
            <a:r>
              <a:rPr lang="cs-CZ" dirty="0" smtClean="0"/>
              <a:t>3 </a:t>
            </a:r>
            <a:r>
              <a:rPr lang="cs-CZ" dirty="0"/>
              <a:t>částí: </a:t>
            </a:r>
            <a:endParaRPr lang="cs-CZ" dirty="0" smtClean="0"/>
          </a:p>
          <a:p>
            <a:pPr lvl="2"/>
            <a:r>
              <a:rPr lang="cs-CZ" dirty="0" smtClean="0"/>
              <a:t>Nástroje: přidáme </a:t>
            </a:r>
            <a:r>
              <a:rPr lang="cs-CZ" dirty="0"/>
              <a:t>předdefinovanou </a:t>
            </a:r>
            <a:r>
              <a:rPr lang="cs-CZ" dirty="0" smtClean="0"/>
              <a:t>rovnici,</a:t>
            </a:r>
          </a:p>
          <a:p>
            <a:pPr lvl="2"/>
            <a:r>
              <a:rPr lang="cs-CZ" dirty="0" smtClean="0"/>
              <a:t>Symboly: matematické symboly, řecké </a:t>
            </a:r>
            <a:r>
              <a:rPr lang="cs-CZ" dirty="0"/>
              <a:t>abecedy, symboly podobné písmenům, operátory, šipky a další.</a:t>
            </a:r>
          </a:p>
          <a:p>
            <a:pPr lvl="2"/>
            <a:r>
              <a:rPr lang="cs-CZ" dirty="0" smtClean="0"/>
              <a:t>Struktury: vytváření zlomků, odmocnin, integrálů, závorek, funkcí </a:t>
            </a:r>
            <a:r>
              <a:rPr lang="cs-CZ" dirty="0"/>
              <a:t>aj. </a:t>
            </a:r>
          </a:p>
          <a:p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916587" y="5696608"/>
            <a:ext cx="11154160" cy="72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7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Vkládání speciálních symbolů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34814" y="2049517"/>
            <a:ext cx="5860942" cy="4014952"/>
          </a:xfrm>
        </p:spPr>
        <p:txBody>
          <a:bodyPr>
            <a:normAutofit/>
          </a:bodyPr>
          <a:lstStyle/>
          <a:p>
            <a:r>
              <a:rPr lang="cs-CZ" dirty="0" smtClean="0"/>
              <a:t>Záložka Vložení -&gt; Symboly -&gt; Symbol. </a:t>
            </a:r>
            <a:endParaRPr lang="cs-CZ" dirty="0"/>
          </a:p>
          <a:p>
            <a:r>
              <a:rPr lang="cs-CZ" dirty="0" smtClean="0"/>
              <a:t>Seznam </a:t>
            </a:r>
            <a:r>
              <a:rPr lang="cs-CZ" dirty="0"/>
              <a:t>posledních použitých </a:t>
            </a:r>
            <a:r>
              <a:rPr lang="cs-CZ" dirty="0" smtClean="0"/>
              <a:t>symbolů,</a:t>
            </a:r>
          </a:p>
          <a:p>
            <a:r>
              <a:rPr lang="cs-CZ" dirty="0" smtClean="0"/>
              <a:t>Další symboly:</a:t>
            </a:r>
          </a:p>
          <a:p>
            <a:pPr lvl="1"/>
            <a:r>
              <a:rPr lang="cs-CZ" dirty="0" smtClean="0"/>
              <a:t>dvě záložky:</a:t>
            </a:r>
          </a:p>
          <a:p>
            <a:pPr lvl="2"/>
            <a:r>
              <a:rPr lang="cs-CZ" dirty="0" smtClean="0"/>
              <a:t>Symboly: výběr symbolu pomocí typu písma, nejčastěji typ písma: </a:t>
            </a:r>
            <a:r>
              <a:rPr lang="cs-CZ" dirty="0"/>
              <a:t>Symbol, </a:t>
            </a:r>
            <a:r>
              <a:rPr lang="cs-CZ" dirty="0" err="1"/>
              <a:t>Wingdings</a:t>
            </a:r>
            <a:r>
              <a:rPr lang="cs-CZ" dirty="0"/>
              <a:t>, </a:t>
            </a:r>
            <a:r>
              <a:rPr lang="cs-CZ" dirty="0" err="1"/>
              <a:t>Wingdings</a:t>
            </a:r>
            <a:r>
              <a:rPr lang="cs-CZ" dirty="0"/>
              <a:t> 2, </a:t>
            </a:r>
            <a:r>
              <a:rPr lang="cs-CZ" dirty="0" err="1"/>
              <a:t>Wingdings</a:t>
            </a:r>
            <a:r>
              <a:rPr lang="cs-CZ" dirty="0"/>
              <a:t> 3. </a:t>
            </a:r>
            <a:endParaRPr lang="cs-CZ" dirty="0" smtClean="0"/>
          </a:p>
          <a:p>
            <a:pPr lvl="2"/>
            <a:r>
              <a:rPr lang="cs-CZ" dirty="0" smtClean="0"/>
              <a:t>Speciální znaky: např. znak </a:t>
            </a:r>
            <a:r>
              <a:rPr lang="cs-CZ" dirty="0"/>
              <a:t>paragrafu, znak ochranné známky aj.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315200" y="2363894"/>
            <a:ext cx="4068380" cy="311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21249" y="2619704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Tvorba rovnic, vkládání symbolů 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10758023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19</TotalTime>
  <Words>151</Words>
  <Application>Microsoft Office PowerPoint</Application>
  <PresentationFormat>Širokoúhlá obrazovka</PresentationFormat>
  <Paragraphs>23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Paralaxa</vt:lpstr>
      <vt:lpstr>11. hodina</vt:lpstr>
      <vt:lpstr>Obsah</vt:lpstr>
      <vt:lpstr>Vkládání rovnic</vt:lpstr>
      <vt:lpstr>Vkládání speciálních symbolů</vt:lpstr>
      <vt:lpstr>Pracovní list – Tvorba rovnic, vkládání symbolů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5</cp:revision>
  <dcterms:created xsi:type="dcterms:W3CDTF">2016-03-06T10:10:22Z</dcterms:created>
  <dcterms:modified xsi:type="dcterms:W3CDTF">2016-04-06T11:10:48Z</dcterms:modified>
</cp:coreProperties>
</file>