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8.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Jednoduché výpočty v tabulce,</a:t>
            </a:r>
          </a:p>
          <a:p>
            <a:r>
              <a:rPr lang="cs-CZ" dirty="0" smtClean="0"/>
              <a:t>Řazení dat tabulky,</a:t>
            </a:r>
          </a:p>
          <a:p>
            <a:r>
              <a:rPr lang="cs-CZ" dirty="0" smtClean="0"/>
              <a:t>Samostatná práce – Pracovní list.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6684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Jednoduché výpočty v tabulce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249214"/>
            <a:ext cx="4895056" cy="3541985"/>
          </a:xfrm>
        </p:spPr>
        <p:txBody>
          <a:bodyPr/>
          <a:lstStyle/>
          <a:p>
            <a:r>
              <a:rPr lang="cs-CZ" dirty="0" smtClean="0"/>
              <a:t>Vložení vzorce: klikneme </a:t>
            </a:r>
            <a:r>
              <a:rPr lang="cs-CZ" dirty="0"/>
              <a:t>do buňky tabulky, </a:t>
            </a:r>
            <a:r>
              <a:rPr lang="cs-CZ" dirty="0" smtClean="0"/>
              <a:t>kde budeme výpočet přidávat -&gt; Nástroje </a:t>
            </a:r>
            <a:r>
              <a:rPr lang="cs-CZ" dirty="0"/>
              <a:t>tabulky – Rozložení </a:t>
            </a:r>
            <a:r>
              <a:rPr lang="cs-CZ" dirty="0" smtClean="0"/>
              <a:t>-&gt; Data -&gt; Vzorec.</a:t>
            </a:r>
          </a:p>
          <a:p>
            <a:r>
              <a:rPr lang="cs-CZ" dirty="0" smtClean="0"/>
              <a:t>Nastavujeme:</a:t>
            </a:r>
          </a:p>
          <a:p>
            <a:pPr lvl="1"/>
            <a:r>
              <a:rPr lang="cs-CZ" dirty="0" smtClean="0"/>
              <a:t>Vzorec: znak rovná se, funkce, parametr funkce,</a:t>
            </a:r>
          </a:p>
          <a:p>
            <a:pPr lvl="1"/>
            <a:r>
              <a:rPr lang="cs-CZ" dirty="0" smtClean="0"/>
              <a:t>Formát čísla: v jakém formátu se má výsledek funkce zobrazit,</a:t>
            </a:r>
          </a:p>
          <a:p>
            <a:pPr lvl="1"/>
            <a:r>
              <a:rPr lang="cs-CZ" dirty="0" smtClean="0"/>
              <a:t>Vložit funkci: výběr funkce k výpočtu.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223696" y="2536443"/>
            <a:ext cx="3641788" cy="218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45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Jednoduché výpočty v tabulce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87366" y="1870841"/>
            <a:ext cx="7041931" cy="4572000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Nejčastěji </a:t>
            </a:r>
            <a:r>
              <a:rPr lang="cs-CZ" dirty="0"/>
              <a:t>používané funkce:</a:t>
            </a:r>
          </a:p>
          <a:p>
            <a:pPr lvl="1"/>
            <a:r>
              <a:rPr lang="cs-CZ" dirty="0" err="1"/>
              <a:t>Average</a:t>
            </a:r>
            <a:r>
              <a:rPr lang="cs-CZ" dirty="0"/>
              <a:t> – výpočet průměru,</a:t>
            </a:r>
          </a:p>
          <a:p>
            <a:pPr lvl="1"/>
            <a:r>
              <a:rPr lang="cs-CZ" dirty="0" err="1"/>
              <a:t>Count</a:t>
            </a:r>
            <a:r>
              <a:rPr lang="cs-CZ" dirty="0"/>
              <a:t> – počet vyplněných buněk číselnými hodnotami,</a:t>
            </a:r>
          </a:p>
          <a:p>
            <a:pPr lvl="1"/>
            <a:r>
              <a:rPr lang="cs-CZ" dirty="0"/>
              <a:t>Max – zjištění maximální hodnoty,</a:t>
            </a:r>
          </a:p>
          <a:p>
            <a:pPr lvl="1"/>
            <a:r>
              <a:rPr lang="cs-CZ" dirty="0"/>
              <a:t>Min – zjištění minimální hodnoty,</a:t>
            </a:r>
          </a:p>
          <a:p>
            <a:pPr lvl="1"/>
            <a:r>
              <a:rPr lang="cs-CZ" dirty="0"/>
              <a:t>Sum – výpočet součtu hodnot,</a:t>
            </a:r>
          </a:p>
          <a:p>
            <a:pPr lvl="1"/>
            <a:r>
              <a:rPr lang="cs-CZ" dirty="0" err="1"/>
              <a:t>Product</a:t>
            </a:r>
            <a:r>
              <a:rPr lang="cs-CZ" dirty="0"/>
              <a:t> – výpočet součinu hodnot.</a:t>
            </a:r>
          </a:p>
          <a:p>
            <a:r>
              <a:rPr lang="cs-CZ" dirty="0" smtClean="0"/>
              <a:t>Parametry </a:t>
            </a:r>
            <a:r>
              <a:rPr lang="cs-CZ" dirty="0"/>
              <a:t>slouží k tomu, aby program věděl, z čeho má vzorec vytvářet </a:t>
            </a:r>
            <a:r>
              <a:rPr lang="cs-CZ" dirty="0" smtClean="0"/>
              <a:t>výsledky:</a:t>
            </a:r>
          </a:p>
          <a:p>
            <a:pPr lvl="1"/>
            <a:r>
              <a:rPr lang="cs-CZ" dirty="0" err="1" smtClean="0"/>
              <a:t>Left</a:t>
            </a:r>
            <a:r>
              <a:rPr lang="cs-CZ" dirty="0" smtClean="0"/>
              <a:t> – výpočet se provede z hodnot vlevo od buňky se vzorcem,</a:t>
            </a:r>
          </a:p>
          <a:p>
            <a:pPr lvl="1"/>
            <a:r>
              <a:rPr lang="cs-CZ" dirty="0" err="1" smtClean="0"/>
              <a:t>Right</a:t>
            </a:r>
            <a:r>
              <a:rPr lang="cs-CZ" dirty="0" smtClean="0"/>
              <a:t> </a:t>
            </a:r>
            <a:r>
              <a:rPr lang="cs-CZ" dirty="0"/>
              <a:t>– výpočet se provede z hodnot vpravo od buňky se vzorcem,</a:t>
            </a:r>
          </a:p>
          <a:p>
            <a:pPr lvl="1"/>
            <a:r>
              <a:rPr lang="cs-CZ" dirty="0" err="1"/>
              <a:t>Above</a:t>
            </a:r>
            <a:r>
              <a:rPr lang="cs-CZ" dirty="0"/>
              <a:t> – výpočet se provede z hodnot nad buňkou se vzorcem,</a:t>
            </a:r>
          </a:p>
          <a:p>
            <a:pPr lvl="1"/>
            <a:r>
              <a:rPr lang="cs-CZ" dirty="0" err="1"/>
              <a:t>Below</a:t>
            </a:r>
            <a:r>
              <a:rPr lang="cs-CZ" dirty="0"/>
              <a:t> – výpočet se provede z hodnot pod buňkou se vzorcem.</a:t>
            </a:r>
          </a:p>
          <a:p>
            <a:r>
              <a:rPr lang="cs-CZ" dirty="0" smtClean="0"/>
              <a:t>Pokud </a:t>
            </a:r>
            <a:r>
              <a:rPr lang="cs-CZ" dirty="0"/>
              <a:t>v tabulce změníme některý z údajů, nemusíme vzorec vytvářet znovu, stačí pouze aktualizovat pole se vzorcem.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8526359" y="2851780"/>
            <a:ext cx="2255662" cy="261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59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Řazení dat v tabulce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1965434"/>
            <a:ext cx="4895056" cy="3825765"/>
          </a:xfrm>
        </p:spPr>
        <p:txBody>
          <a:bodyPr>
            <a:normAutofit/>
          </a:bodyPr>
          <a:lstStyle/>
          <a:p>
            <a:r>
              <a:rPr lang="cs-CZ" dirty="0" smtClean="0"/>
              <a:t>Záložce </a:t>
            </a:r>
            <a:r>
              <a:rPr lang="cs-CZ" dirty="0"/>
              <a:t>Nástroje tabulky – Rozložení </a:t>
            </a:r>
            <a:r>
              <a:rPr lang="cs-CZ" dirty="0" smtClean="0"/>
              <a:t>-&gt; Data -&gt; Seřadit. </a:t>
            </a:r>
          </a:p>
          <a:p>
            <a:r>
              <a:rPr lang="cs-CZ" dirty="0" smtClean="0"/>
              <a:t>Postup:</a:t>
            </a:r>
            <a:endParaRPr lang="cs-CZ" dirty="0"/>
          </a:p>
          <a:p>
            <a:pPr lvl="1"/>
            <a:r>
              <a:rPr lang="cs-CZ" dirty="0" smtClean="0"/>
              <a:t>Výběr sloupce</a:t>
            </a:r>
            <a:r>
              <a:rPr lang="cs-CZ" dirty="0"/>
              <a:t>, podle kterého budeme jednotlivá data </a:t>
            </a:r>
            <a:r>
              <a:rPr lang="cs-CZ" dirty="0" smtClean="0"/>
              <a:t>řadit</a:t>
            </a:r>
            <a:r>
              <a:rPr lang="cs-CZ" dirty="0"/>
              <a:t>,</a:t>
            </a:r>
            <a:endParaRPr lang="cs-CZ" dirty="0" smtClean="0"/>
          </a:p>
          <a:p>
            <a:pPr lvl="1"/>
            <a:r>
              <a:rPr lang="cs-CZ" dirty="0" smtClean="0"/>
              <a:t>Výběr typu dat: číslo, datum, text,</a:t>
            </a:r>
          </a:p>
          <a:p>
            <a:pPr lvl="1"/>
            <a:r>
              <a:rPr lang="cs-CZ" dirty="0" smtClean="0"/>
              <a:t>Výběr přepínače: vzestupné, sestupné řazení.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Word </a:t>
            </a:r>
            <a:r>
              <a:rPr lang="cs-CZ" dirty="0"/>
              <a:t>umožňuje řadit sloupce podle 3 </a:t>
            </a:r>
            <a:r>
              <a:rPr lang="cs-CZ" dirty="0" smtClean="0"/>
              <a:t>kritérií - primární </a:t>
            </a:r>
            <a:r>
              <a:rPr lang="cs-CZ" dirty="0"/>
              <a:t>kritérium je vždy to </a:t>
            </a:r>
            <a:r>
              <a:rPr lang="cs-CZ" dirty="0" smtClean="0"/>
              <a:t>první.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13925" y="2438399"/>
            <a:ext cx="4254540" cy="275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19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6352" y="2598683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Tabulka II. 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2085976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30</TotalTime>
  <Words>191</Words>
  <Application>Microsoft Office PowerPoint</Application>
  <PresentationFormat>Širokoúhlá obrazovka</PresentationFormat>
  <Paragraphs>34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Paralaxa</vt:lpstr>
      <vt:lpstr>8. hodina</vt:lpstr>
      <vt:lpstr>Obsah</vt:lpstr>
      <vt:lpstr>Jednoduché výpočty v tabulce</vt:lpstr>
      <vt:lpstr>Jednoduché výpočty v tabulce</vt:lpstr>
      <vt:lpstr>Řazení dat v tabulce</vt:lpstr>
      <vt:lpstr>Pracovní list – Tabulka II.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9</cp:revision>
  <dcterms:created xsi:type="dcterms:W3CDTF">2016-03-06T10:10:22Z</dcterms:created>
  <dcterms:modified xsi:type="dcterms:W3CDTF">2016-04-06T09:40:01Z</dcterms:modified>
</cp:coreProperties>
</file>