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cs-CZ" dirty="0" smtClean="0"/>
              <a:t>1. Hodina</a:t>
            </a:r>
            <a:endParaRPr lang="cs-CZ" dirty="0"/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Vytvoření nového </a:t>
            </a:r>
            <a:r>
              <a:rPr lang="cs-CZ" dirty="0" smtClean="0"/>
              <a:t>dokumentu:</a:t>
            </a:r>
            <a:endParaRPr lang="cs-CZ" dirty="0" smtClean="0"/>
          </a:p>
          <a:p>
            <a:pPr lvl="1"/>
            <a:r>
              <a:rPr lang="cs-CZ" dirty="0" smtClean="0"/>
              <a:t>Prázdný </a:t>
            </a:r>
            <a:r>
              <a:rPr lang="cs-CZ" dirty="0" smtClean="0"/>
              <a:t>dokument,</a:t>
            </a:r>
            <a:endParaRPr lang="cs-CZ" dirty="0" smtClean="0"/>
          </a:p>
          <a:p>
            <a:pPr lvl="1"/>
            <a:r>
              <a:rPr lang="cs-CZ" dirty="0" smtClean="0"/>
              <a:t>Dokument pomocí </a:t>
            </a:r>
            <a:r>
              <a:rPr lang="cs-CZ" dirty="0" smtClean="0"/>
              <a:t>šablony,</a:t>
            </a:r>
            <a:endParaRPr lang="cs-CZ" dirty="0" smtClean="0"/>
          </a:p>
          <a:p>
            <a:r>
              <a:rPr lang="cs-CZ" dirty="0" smtClean="0"/>
              <a:t>Prostředí MS Word </a:t>
            </a:r>
            <a:r>
              <a:rPr lang="cs-CZ" dirty="0" smtClean="0"/>
              <a:t>2016,</a:t>
            </a:r>
            <a:endParaRPr lang="cs-CZ" dirty="0" smtClean="0"/>
          </a:p>
          <a:p>
            <a:r>
              <a:rPr lang="cs-CZ" dirty="0" smtClean="0"/>
              <a:t>Samostatná práce: pracovní </a:t>
            </a:r>
            <a:r>
              <a:rPr lang="cs-CZ" dirty="0" smtClean="0"/>
              <a:t>list,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64685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488372"/>
            <a:ext cx="10018713" cy="1305790"/>
          </a:xfrm>
        </p:spPr>
        <p:txBody>
          <a:bodyPr/>
          <a:lstStyle/>
          <a:p>
            <a:r>
              <a:rPr lang="cs-CZ" b="1" dirty="0" smtClean="0"/>
              <a:t>Vytvoření dokumentu – prázdný dokument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846597" y="1794161"/>
            <a:ext cx="9294139" cy="938647"/>
          </a:xfrm>
        </p:spPr>
        <p:txBody>
          <a:bodyPr/>
          <a:lstStyle/>
          <a:p>
            <a:pPr marL="457200" indent="-457200">
              <a:buClrTx/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Otevřeme program Word 2016,</a:t>
            </a:r>
          </a:p>
          <a:p>
            <a:pPr marL="457200" indent="-457200">
              <a:buClrTx/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Vybereme možnost Prázdný dokument.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47097" y="2732088"/>
            <a:ext cx="6856581" cy="368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856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488372"/>
            <a:ext cx="10018713" cy="1305790"/>
          </a:xfrm>
        </p:spPr>
        <p:txBody>
          <a:bodyPr/>
          <a:lstStyle/>
          <a:p>
            <a:r>
              <a:rPr lang="cs-CZ" b="1" dirty="0" smtClean="0"/>
              <a:t>Vytvoření dokumentu pomocí šablony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846597" y="1794161"/>
            <a:ext cx="9294139" cy="606139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Otevřeme program Word 2016.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80855" y="2400300"/>
            <a:ext cx="7616535" cy="408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73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488372"/>
            <a:ext cx="10018713" cy="1305790"/>
          </a:xfrm>
        </p:spPr>
        <p:txBody>
          <a:bodyPr/>
          <a:lstStyle/>
          <a:p>
            <a:r>
              <a:rPr lang="cs-CZ" b="1" dirty="0" smtClean="0"/>
              <a:t>Vytvoření dokumentu pomocí šablony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846597" y="1794161"/>
            <a:ext cx="9294139" cy="606139"/>
          </a:xfrm>
        </p:spPr>
        <p:txBody>
          <a:bodyPr/>
          <a:lstStyle/>
          <a:p>
            <a:pPr marL="457200" indent="-457200">
              <a:buClrTx/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Výběr šablony – pomocí vyhledávání, pomocí </a:t>
            </a:r>
            <a:r>
              <a:rPr lang="cs-CZ" dirty="0" smtClean="0">
                <a:solidFill>
                  <a:schemeClr val="tx1"/>
                </a:solidFill>
              </a:rPr>
              <a:t>kategorií.</a:t>
            </a:r>
            <a:endParaRPr lang="cs-CZ" dirty="0" smtClean="0">
              <a:solidFill>
                <a:schemeClr val="tx1"/>
              </a:solidFill>
            </a:endParaRP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92849" y="2930236"/>
            <a:ext cx="4735066" cy="2652857"/>
          </a:xfrm>
          <a:prstGeom prst="rect">
            <a:avLst/>
          </a:prstGeom>
        </p:spPr>
      </p:pic>
      <p:pic>
        <p:nvPicPr>
          <p:cNvPr id="10" name="Zástupný symbol pro obsah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06736" y="2930236"/>
            <a:ext cx="4734000" cy="265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6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488372"/>
            <a:ext cx="10018713" cy="1305790"/>
          </a:xfrm>
        </p:spPr>
        <p:txBody>
          <a:bodyPr/>
          <a:lstStyle/>
          <a:p>
            <a:r>
              <a:rPr lang="cs-CZ" b="1" dirty="0" smtClean="0"/>
              <a:t>Vytvoření dokumentu pomocí šablony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846597" y="1692167"/>
            <a:ext cx="9294139" cy="1545020"/>
          </a:xfrm>
        </p:spPr>
        <p:txBody>
          <a:bodyPr/>
          <a:lstStyle/>
          <a:p>
            <a:pPr marL="457200" indent="-457200">
              <a:buClrTx/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Vybereme šablonu:</a:t>
            </a:r>
          </a:p>
          <a:p>
            <a:pPr marL="914400" lvl="1" indent="-457200">
              <a:buClrTx/>
              <a:buFont typeface="Arial" panose="020B0604020202020204" pitchFamily="34" charset="0"/>
              <a:buChar char="•"/>
            </a:pPr>
            <a:r>
              <a:rPr lang="cs-CZ" b="0" dirty="0" smtClean="0"/>
              <a:t>1 klik na šablonu: otevření náhledu na šablonu -&gt; Klik na tlačítko VYTVOŘIT,</a:t>
            </a:r>
          </a:p>
          <a:p>
            <a:pPr marL="914400" lvl="1" indent="-457200">
              <a:buClrTx/>
              <a:buFont typeface="Arial" panose="020B0604020202020204" pitchFamily="34" charset="0"/>
              <a:buChar char="•"/>
            </a:pPr>
            <a:r>
              <a:rPr lang="cs-CZ" b="0" dirty="0" smtClean="0"/>
              <a:t>Dvojklik </a:t>
            </a:r>
            <a:r>
              <a:rPr lang="cs-CZ" b="0" dirty="0" smtClean="0"/>
              <a:t>na šablonu: otevření </a:t>
            </a:r>
            <a:r>
              <a:rPr lang="cs-CZ" b="0" dirty="0" smtClean="0"/>
              <a:t>šablony.</a:t>
            </a:r>
            <a:endParaRPr lang="cs-CZ" b="0" dirty="0" smtClean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46597" y="3335338"/>
            <a:ext cx="3220561" cy="2455862"/>
          </a:xfrm>
          <a:prstGeom prst="rect">
            <a:avLst/>
          </a:prstGeom>
        </p:spPr>
      </p:pic>
      <p:pic>
        <p:nvPicPr>
          <p:cNvPr id="9" name="Zástupný symbol pro obsah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42959" y="3335338"/>
            <a:ext cx="4697777" cy="245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66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70264"/>
          </a:xfrm>
        </p:spPr>
        <p:txBody>
          <a:bodyPr/>
          <a:lstStyle/>
          <a:p>
            <a:r>
              <a:rPr lang="cs-CZ" b="1" dirty="0" smtClean="0"/>
              <a:t>Prostředí MS Word 2016</a:t>
            </a:r>
            <a:endParaRPr lang="cs-CZ" b="1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6555" y="1669406"/>
            <a:ext cx="7854228" cy="420816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0558245" y="1571399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Záhlaví okna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10558245" y="1940731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Pás karet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0558245" y="3773488"/>
            <a:ext cx="1485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Pracovní plocha dokumentu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0558244" y="5692904"/>
            <a:ext cx="163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Stavový řádek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7929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6266" y="2379518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Prostředí MS Word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523240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111</Words>
  <Application>Microsoft Office PowerPoint</Application>
  <PresentationFormat>Širokoúhlá obrazovka</PresentationFormat>
  <Paragraphs>24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1" baseType="lpstr">
      <vt:lpstr>Arial</vt:lpstr>
      <vt:lpstr>Corbel</vt:lpstr>
      <vt:lpstr>Paralaxa</vt:lpstr>
      <vt:lpstr>1. Hodina</vt:lpstr>
      <vt:lpstr>Obsah</vt:lpstr>
      <vt:lpstr>Vytvoření dokumentu – prázdný dokument</vt:lpstr>
      <vt:lpstr>Vytvoření dokumentu pomocí šablony</vt:lpstr>
      <vt:lpstr>Vytvoření dokumentu pomocí šablony</vt:lpstr>
      <vt:lpstr>Vytvoření dokumentu pomocí šablony</vt:lpstr>
      <vt:lpstr>Prostředí MS Word 2016</vt:lpstr>
      <vt:lpstr>Pracovní list – Prostředí MS Word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8</cp:revision>
  <dcterms:created xsi:type="dcterms:W3CDTF">2016-03-06T10:10:22Z</dcterms:created>
  <dcterms:modified xsi:type="dcterms:W3CDTF">2016-03-31T10:28:41Z</dcterms:modified>
</cp:coreProperties>
</file>