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cs-CZ" b="1" dirty="0" smtClean="0"/>
              <a:t>3. Hodina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Účet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4405747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Informace o uživateli,</a:t>
            </a:r>
          </a:p>
          <a:p>
            <a:r>
              <a:rPr lang="cs-CZ" dirty="0" smtClean="0"/>
              <a:t>Informace </a:t>
            </a:r>
            <a:r>
              <a:rPr lang="cs-CZ" dirty="0"/>
              <a:t>o produktu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66955" y="2254898"/>
            <a:ext cx="6103386" cy="314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67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Možnosti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4405747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Možnosti </a:t>
            </a:r>
            <a:r>
              <a:rPr lang="cs-CZ" dirty="0"/>
              <a:t>– možnosti aplikace Word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například </a:t>
            </a:r>
            <a:r>
              <a:rPr lang="cs-CZ" dirty="0"/>
              <a:t>upravovat a přidávat příkazy na pás karet, přidávat další záložky, určit v jakém formátu se mají dokumenty ukládat, kam se mají ukládat dočasné dokumenty </a:t>
            </a:r>
            <a:r>
              <a:rPr lang="cs-CZ" dirty="0" smtClean="0"/>
              <a:t>atd.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241881" y="2273875"/>
            <a:ext cx="4786216" cy="351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Formáty ukládání dokumentů</a:t>
            </a:r>
            <a:endParaRPr lang="cs-CZ" b="1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/>
              <a:t>Dokument Word (.</a:t>
            </a:r>
            <a:r>
              <a:rPr lang="cs-CZ" b="1" dirty="0" err="1" smtClean="0"/>
              <a:t>docx</a:t>
            </a:r>
            <a:r>
              <a:rPr lang="cs-CZ" b="1" dirty="0" smtClean="0"/>
              <a:t>)</a:t>
            </a:r>
            <a:r>
              <a:rPr lang="cs-CZ" dirty="0" smtClean="0"/>
              <a:t>: Word </a:t>
            </a:r>
            <a:r>
              <a:rPr lang="cs-CZ" dirty="0"/>
              <a:t>2016, 2013, 2010 a 2007. </a:t>
            </a:r>
            <a:r>
              <a:rPr lang="cs-CZ" dirty="0" smtClean="0"/>
              <a:t>Nelze otevřít </a:t>
            </a:r>
            <a:r>
              <a:rPr lang="cs-CZ" dirty="0"/>
              <a:t>ve Wordu 2003 a starších verzích. </a:t>
            </a:r>
            <a:endParaRPr lang="cs-CZ" dirty="0" smtClean="0"/>
          </a:p>
          <a:p>
            <a:r>
              <a:rPr lang="cs-CZ" b="1" dirty="0" smtClean="0"/>
              <a:t>Dokument </a:t>
            </a:r>
            <a:r>
              <a:rPr lang="cs-CZ" b="1" dirty="0"/>
              <a:t>Word 97-2003</a:t>
            </a:r>
            <a:r>
              <a:rPr lang="cs-CZ" dirty="0"/>
              <a:t> (</a:t>
            </a:r>
            <a:r>
              <a:rPr lang="cs-CZ" b="1" dirty="0"/>
              <a:t>.</a:t>
            </a:r>
            <a:r>
              <a:rPr lang="cs-CZ" b="1" dirty="0" smtClean="0"/>
              <a:t>doc</a:t>
            </a:r>
            <a:r>
              <a:rPr lang="cs-CZ" dirty="0" smtClean="0"/>
              <a:t>: podporuje starší verze Wordu. </a:t>
            </a:r>
            <a:endParaRPr lang="cs-CZ" dirty="0"/>
          </a:p>
          <a:p>
            <a:r>
              <a:rPr lang="cs-CZ" b="1" dirty="0" smtClean="0"/>
              <a:t>Formát </a:t>
            </a:r>
            <a:r>
              <a:rPr lang="cs-CZ" b="1" dirty="0" err="1"/>
              <a:t>pdf</a:t>
            </a:r>
            <a:r>
              <a:rPr lang="cs-CZ" b="1" dirty="0"/>
              <a:t> </a:t>
            </a:r>
            <a:r>
              <a:rPr lang="cs-CZ" dirty="0"/>
              <a:t>(Portable </a:t>
            </a:r>
            <a:r>
              <a:rPr lang="cs-CZ" dirty="0" err="1"/>
              <a:t>Document</a:t>
            </a:r>
            <a:r>
              <a:rPr lang="cs-CZ" dirty="0"/>
              <a:t> </a:t>
            </a:r>
            <a:r>
              <a:rPr lang="cs-CZ" dirty="0" err="1" smtClean="0"/>
              <a:t>Format</a:t>
            </a:r>
            <a:r>
              <a:rPr lang="cs-CZ" dirty="0" smtClean="0"/>
              <a:t>): udržuje </a:t>
            </a:r>
            <a:r>
              <a:rPr lang="cs-CZ" dirty="0"/>
              <a:t>stejný vzhled dokumentu na různých zařízeních a platformách. </a:t>
            </a:r>
            <a:endParaRPr lang="cs-CZ" dirty="0" smtClean="0"/>
          </a:p>
          <a:p>
            <a:r>
              <a:rPr lang="cs-CZ" b="1" dirty="0" smtClean="0"/>
              <a:t>Prostý </a:t>
            </a:r>
            <a:r>
              <a:rPr lang="cs-CZ" b="1" dirty="0"/>
              <a:t>text (.</a:t>
            </a:r>
            <a:r>
              <a:rPr lang="cs-CZ" b="1" dirty="0" err="1" smtClean="0"/>
              <a:t>txt</a:t>
            </a:r>
            <a:r>
              <a:rPr lang="cs-CZ" b="1" dirty="0" smtClean="0"/>
              <a:t>)</a:t>
            </a:r>
            <a:r>
              <a:rPr lang="cs-CZ" dirty="0" smtClean="0"/>
              <a:t>: ukládáme pouze text bez </a:t>
            </a:r>
            <a:r>
              <a:rPr lang="cs-CZ" dirty="0"/>
              <a:t>formátování. </a:t>
            </a:r>
            <a:endParaRPr lang="cs-CZ" dirty="0" smtClean="0"/>
          </a:p>
          <a:p>
            <a:r>
              <a:rPr lang="cs-CZ" b="1" dirty="0" smtClean="0"/>
              <a:t>Formát </a:t>
            </a:r>
            <a:r>
              <a:rPr lang="cs-CZ" b="1" dirty="0"/>
              <a:t>RTF</a:t>
            </a:r>
            <a:r>
              <a:rPr lang="cs-CZ" dirty="0"/>
              <a:t> (</a:t>
            </a:r>
            <a:r>
              <a:rPr lang="cs-CZ" dirty="0" err="1"/>
              <a:t>Rich</a:t>
            </a:r>
            <a:r>
              <a:rPr lang="cs-CZ" dirty="0"/>
              <a:t> Text </a:t>
            </a:r>
            <a:r>
              <a:rPr lang="cs-CZ" dirty="0" err="1" smtClean="0"/>
              <a:t>Format</a:t>
            </a:r>
            <a:r>
              <a:rPr lang="cs-CZ" dirty="0" smtClean="0"/>
              <a:t>): ukládá formátování </a:t>
            </a:r>
            <a:r>
              <a:rPr lang="cs-CZ" dirty="0"/>
              <a:t>dokumentu pomocí speciálních značek. </a:t>
            </a:r>
          </a:p>
        </p:txBody>
      </p:sp>
    </p:spTree>
    <p:extLst>
      <p:ext uri="{BB962C8B-B14F-4D97-AF65-F5344CB8AC3E}">
        <p14:creationId xmlns:p14="http://schemas.microsoft.com/office/powerpoint/2010/main" val="343827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59620" y="2514600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Záložka Soubor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2664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>
            <a:normAutofit lnSpcReduction="10000"/>
          </a:bodyPr>
          <a:lstStyle/>
          <a:p>
            <a:r>
              <a:rPr lang="cs-CZ" dirty="0" smtClean="0"/>
              <a:t>Záložka </a:t>
            </a:r>
            <a:r>
              <a:rPr lang="cs-CZ" dirty="0" smtClean="0"/>
              <a:t>Soubor:</a:t>
            </a:r>
            <a:endParaRPr lang="cs-CZ" dirty="0" smtClean="0"/>
          </a:p>
          <a:p>
            <a:pPr lvl="1"/>
            <a:r>
              <a:rPr lang="cs-CZ" dirty="0" smtClean="0"/>
              <a:t>Informace o </a:t>
            </a:r>
            <a:r>
              <a:rPr lang="cs-CZ" dirty="0" smtClean="0"/>
              <a:t>souboru,</a:t>
            </a:r>
            <a:endParaRPr lang="cs-CZ" dirty="0" smtClean="0"/>
          </a:p>
          <a:p>
            <a:pPr lvl="1"/>
            <a:r>
              <a:rPr lang="cs-CZ" dirty="0" smtClean="0"/>
              <a:t>Nový </a:t>
            </a:r>
            <a:r>
              <a:rPr lang="cs-CZ" dirty="0" smtClean="0"/>
              <a:t>soubor,</a:t>
            </a:r>
            <a:endParaRPr lang="cs-CZ" dirty="0" smtClean="0"/>
          </a:p>
          <a:p>
            <a:pPr lvl="1"/>
            <a:r>
              <a:rPr lang="cs-CZ" dirty="0" smtClean="0"/>
              <a:t>Ukládání,</a:t>
            </a:r>
            <a:endParaRPr lang="cs-CZ" dirty="0" smtClean="0"/>
          </a:p>
          <a:p>
            <a:pPr lvl="1"/>
            <a:r>
              <a:rPr lang="cs-CZ" dirty="0" smtClean="0"/>
              <a:t>Tisk,</a:t>
            </a:r>
            <a:endParaRPr lang="cs-CZ" dirty="0" smtClean="0"/>
          </a:p>
          <a:p>
            <a:r>
              <a:rPr lang="cs-CZ" dirty="0" smtClean="0"/>
              <a:t>Formáty ukládání </a:t>
            </a:r>
            <a:r>
              <a:rPr lang="cs-CZ" dirty="0" smtClean="0"/>
              <a:t>dokumentu,</a:t>
            </a:r>
          </a:p>
          <a:p>
            <a:r>
              <a:rPr lang="cs-CZ" dirty="0" smtClean="0"/>
              <a:t>Samostatná práce: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927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7850" y="2150268"/>
            <a:ext cx="4607188" cy="576262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Možnosti Záložky Soubor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91641" y="2726531"/>
            <a:ext cx="7886794" cy="361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0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Informace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5413664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Pravá část: informace </a:t>
            </a:r>
            <a:r>
              <a:rPr lang="cs-CZ" dirty="0"/>
              <a:t>týkající se daného souboru. </a:t>
            </a:r>
            <a:endParaRPr lang="cs-CZ" dirty="0" smtClean="0"/>
          </a:p>
          <a:p>
            <a:pPr lvl="1"/>
            <a:r>
              <a:rPr lang="cs-CZ" dirty="0" smtClean="0"/>
              <a:t>Více informací o dokumentu: možnost Vlastnosti. </a:t>
            </a:r>
          </a:p>
          <a:p>
            <a:r>
              <a:rPr lang="cs-CZ" dirty="0" smtClean="0"/>
              <a:t>Levá část: 3 </a:t>
            </a:r>
            <a:r>
              <a:rPr lang="cs-CZ" dirty="0"/>
              <a:t>tlačítka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Zamknout dokument: přidání hesla, nastavení možnosti úprav jinými uživateli.</a:t>
            </a:r>
          </a:p>
          <a:p>
            <a:pPr lvl="1"/>
            <a:r>
              <a:rPr lang="cs-CZ" dirty="0" smtClean="0"/>
              <a:t>Zjistit </a:t>
            </a:r>
            <a:r>
              <a:rPr lang="cs-CZ" dirty="0"/>
              <a:t>možné další </a:t>
            </a:r>
            <a:r>
              <a:rPr lang="cs-CZ" dirty="0" smtClean="0"/>
              <a:t>problémy: obsah dokumentu - skryté </a:t>
            </a:r>
            <a:r>
              <a:rPr lang="cs-CZ" dirty="0"/>
              <a:t>či osobní </a:t>
            </a:r>
            <a:r>
              <a:rPr lang="cs-CZ" dirty="0" smtClean="0"/>
              <a:t>údaje.</a:t>
            </a:r>
          </a:p>
          <a:p>
            <a:pPr lvl="1"/>
            <a:r>
              <a:rPr lang="cs-CZ" dirty="0" smtClean="0"/>
              <a:t>Spravovat dokument: obnova dříve neuložených dokumentů.</a:t>
            </a:r>
            <a:endParaRPr lang="cs-CZ" dirty="0"/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029056" y="2597655"/>
            <a:ext cx="4209393" cy="245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9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Nový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5413664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Vytvoření nového dokumentu:</a:t>
            </a:r>
          </a:p>
          <a:p>
            <a:pPr lvl="1"/>
            <a:r>
              <a:rPr lang="cs-CZ" dirty="0" smtClean="0"/>
              <a:t>Prázdný dokument,</a:t>
            </a:r>
          </a:p>
          <a:p>
            <a:pPr lvl="1"/>
            <a:r>
              <a:rPr lang="cs-CZ" dirty="0" smtClean="0"/>
              <a:t>Šablona. 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309198" y="2374321"/>
            <a:ext cx="5484085" cy="290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1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Části Uložit, Uložit jako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4405747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Uložit: </a:t>
            </a:r>
            <a:r>
              <a:rPr lang="cs-CZ" dirty="0"/>
              <a:t>funguje jen v případě, že již máme dokument uložený a ukládáme pouze nové změny</a:t>
            </a:r>
            <a:r>
              <a:rPr lang="cs-CZ" dirty="0" smtClean="0"/>
              <a:t>.</a:t>
            </a:r>
          </a:p>
          <a:p>
            <a:r>
              <a:rPr lang="cs-CZ" dirty="0" smtClean="0"/>
              <a:t>Uložit jako: </a:t>
            </a:r>
            <a:r>
              <a:rPr lang="cs-CZ" dirty="0"/>
              <a:t>funguje v případě, že dokument ukládáme na požadované místo.</a:t>
            </a: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66955" y="2525061"/>
            <a:ext cx="6018484" cy="260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90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Tisk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4405747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Náhled </a:t>
            </a:r>
            <a:r>
              <a:rPr lang="cs-CZ" dirty="0"/>
              <a:t>na </a:t>
            </a:r>
            <a:r>
              <a:rPr lang="cs-CZ" dirty="0" smtClean="0"/>
              <a:t>dokument,</a:t>
            </a:r>
          </a:p>
          <a:p>
            <a:r>
              <a:rPr lang="cs-CZ" dirty="0"/>
              <a:t>M</a:t>
            </a:r>
            <a:r>
              <a:rPr lang="cs-CZ" dirty="0" smtClean="0"/>
              <a:t>ožnost </a:t>
            </a:r>
            <a:r>
              <a:rPr lang="cs-CZ" dirty="0"/>
              <a:t>změny parametrů k </a:t>
            </a:r>
            <a:r>
              <a:rPr lang="cs-CZ" dirty="0" smtClean="0"/>
              <a:t>tisku: počet </a:t>
            </a:r>
            <a:r>
              <a:rPr lang="cs-CZ" dirty="0"/>
              <a:t>kopií dokumentu, počet stránek na list aj. </a:t>
            </a:r>
            <a:endParaRPr lang="cs-CZ" dirty="0" smtClean="0"/>
          </a:p>
          <a:p>
            <a:r>
              <a:rPr lang="cs-CZ" dirty="0" smtClean="0"/>
              <a:t>Tlačítko Tisk</a:t>
            </a:r>
            <a:r>
              <a:rPr lang="cs-CZ" dirty="0"/>
              <a:t>.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692892" y="2230581"/>
            <a:ext cx="5884196" cy="316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7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Sdílet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4405747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4 </a:t>
            </a:r>
            <a:r>
              <a:rPr lang="cs-CZ" dirty="0"/>
              <a:t>možnosti </a:t>
            </a:r>
            <a:r>
              <a:rPr lang="cs-CZ" dirty="0" smtClean="0"/>
              <a:t>sdílení:</a:t>
            </a:r>
          </a:p>
          <a:p>
            <a:pPr lvl="1"/>
            <a:r>
              <a:rPr lang="cs-CZ" dirty="0" smtClean="0"/>
              <a:t>Sdílet </a:t>
            </a:r>
            <a:r>
              <a:rPr lang="cs-CZ" dirty="0"/>
              <a:t>s </a:t>
            </a:r>
            <a:r>
              <a:rPr lang="cs-CZ" dirty="0" smtClean="0"/>
              <a:t>lidmi: aplikace </a:t>
            </a:r>
            <a:r>
              <a:rPr lang="cs-CZ" dirty="0" err="1" smtClean="0"/>
              <a:t>OneDrive</a:t>
            </a:r>
            <a:r>
              <a:rPr lang="cs-CZ" dirty="0" smtClean="0"/>
              <a:t>,</a:t>
            </a:r>
          </a:p>
          <a:p>
            <a:pPr lvl="1"/>
            <a:r>
              <a:rPr lang="cs-CZ" dirty="0" smtClean="0"/>
              <a:t>E-mail,</a:t>
            </a:r>
          </a:p>
          <a:p>
            <a:pPr lvl="1"/>
            <a:r>
              <a:rPr lang="cs-CZ" dirty="0" smtClean="0"/>
              <a:t>Online </a:t>
            </a:r>
            <a:r>
              <a:rPr lang="cs-CZ" dirty="0"/>
              <a:t>prezentace, </a:t>
            </a:r>
            <a:endParaRPr lang="cs-CZ" dirty="0" smtClean="0"/>
          </a:p>
          <a:p>
            <a:pPr lvl="1"/>
            <a:r>
              <a:rPr lang="cs-CZ" dirty="0"/>
              <a:t>P</a:t>
            </a:r>
            <a:r>
              <a:rPr lang="cs-CZ" dirty="0" smtClean="0"/>
              <a:t>ublikovat </a:t>
            </a:r>
            <a:r>
              <a:rPr lang="cs-CZ" dirty="0"/>
              <a:t>na </a:t>
            </a:r>
            <a:r>
              <a:rPr lang="cs-CZ" dirty="0" smtClean="0"/>
              <a:t>blogu.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850223" y="2317243"/>
            <a:ext cx="5775904" cy="301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1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Soubor – Část Exportovat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61208" y="2230581"/>
            <a:ext cx="4405747" cy="3190009"/>
          </a:xfrm>
        </p:spPr>
        <p:txBody>
          <a:bodyPr>
            <a:normAutofit/>
          </a:bodyPr>
          <a:lstStyle/>
          <a:p>
            <a:r>
              <a:rPr lang="cs-CZ" dirty="0" smtClean="0"/>
              <a:t>Umožňuje vytvořit </a:t>
            </a:r>
            <a:r>
              <a:rPr lang="cs-CZ" dirty="0"/>
              <a:t>z wordovského dokumentu námi požadovaný formát</a:t>
            </a:r>
            <a:r>
              <a:rPr lang="cs-CZ" dirty="0" smtClean="0"/>
              <a:t>.</a:t>
            </a:r>
          </a:p>
          <a:p>
            <a:pPr lvl="1"/>
            <a:r>
              <a:rPr lang="cs-CZ" dirty="0" err="1" smtClean="0"/>
              <a:t>Pdf</a:t>
            </a:r>
            <a:r>
              <a:rPr lang="cs-CZ" dirty="0" smtClean="0"/>
              <a:t> </a:t>
            </a:r>
            <a:r>
              <a:rPr lang="cs-CZ" dirty="0"/>
              <a:t>soubor, </a:t>
            </a:r>
            <a:endParaRPr lang="cs-CZ" dirty="0" smtClean="0"/>
          </a:p>
          <a:p>
            <a:pPr lvl="1"/>
            <a:r>
              <a:rPr lang="cs-CZ" dirty="0" smtClean="0"/>
              <a:t>Dokument </a:t>
            </a:r>
            <a:r>
              <a:rPr lang="cs-CZ" dirty="0"/>
              <a:t>Word 97-2003, </a:t>
            </a:r>
            <a:endParaRPr lang="cs-CZ" dirty="0" smtClean="0"/>
          </a:p>
          <a:p>
            <a:pPr lvl="1"/>
            <a:r>
              <a:rPr lang="cs-CZ" dirty="0" smtClean="0"/>
              <a:t>Formát </a:t>
            </a:r>
            <a:r>
              <a:rPr lang="cs-CZ" dirty="0"/>
              <a:t>ODT, </a:t>
            </a:r>
            <a:endParaRPr lang="cs-CZ" dirty="0" smtClean="0"/>
          </a:p>
          <a:p>
            <a:pPr lvl="1"/>
            <a:r>
              <a:rPr lang="cs-CZ" dirty="0" smtClean="0"/>
              <a:t>Šablona, </a:t>
            </a:r>
          </a:p>
          <a:p>
            <a:pPr lvl="1"/>
            <a:r>
              <a:rPr lang="cs-CZ" dirty="0" smtClean="0"/>
              <a:t>Prostý text.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492919" y="2192552"/>
            <a:ext cx="6284142" cy="326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94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266</TotalTime>
  <Words>276</Words>
  <Application>Microsoft Office PowerPoint</Application>
  <PresentationFormat>Širokoúhlá obrazovka</PresentationFormat>
  <Paragraphs>55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6" baseType="lpstr">
      <vt:lpstr>Arial</vt:lpstr>
      <vt:lpstr>Corbel</vt:lpstr>
      <vt:lpstr>Paralaxa</vt:lpstr>
      <vt:lpstr>3. Hodina</vt:lpstr>
      <vt:lpstr>Obsah</vt:lpstr>
      <vt:lpstr>Záložka Soubor</vt:lpstr>
      <vt:lpstr>Záložka Soubor – Část Informace</vt:lpstr>
      <vt:lpstr>Záložka Soubor – Část Nový</vt:lpstr>
      <vt:lpstr>Záložka Soubor – Části Uložit, Uložit jako</vt:lpstr>
      <vt:lpstr>Záložka Soubor – Část Tisk</vt:lpstr>
      <vt:lpstr>Záložka Soubor – Část Sdílet</vt:lpstr>
      <vt:lpstr>Záložka Soubor – Část Exportovat</vt:lpstr>
      <vt:lpstr>Záložka Soubor – Část Účet</vt:lpstr>
      <vt:lpstr>Záložka Soubor – Část Možnosti</vt:lpstr>
      <vt:lpstr>Formáty ukládání dokumentů</vt:lpstr>
      <vt:lpstr>Pracovní list – Záložka Soubor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20</cp:revision>
  <dcterms:created xsi:type="dcterms:W3CDTF">2016-03-06T10:10:22Z</dcterms:created>
  <dcterms:modified xsi:type="dcterms:W3CDTF">2016-03-31T11:45:13Z</dcterms:modified>
</cp:coreProperties>
</file>