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9" r:id="rId5"/>
    <p:sldId id="258" r:id="rId6"/>
    <p:sldId id="259" r:id="rId7"/>
    <p:sldId id="270" r:id="rId8"/>
    <p:sldId id="262" r:id="rId9"/>
    <p:sldId id="261" r:id="rId10"/>
    <p:sldId id="271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F5FA8F-7D2D-4070-9C1C-E493132F591C}" v="121" dt="2019-04-14T16:19:18.2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0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áš Václavík" userId="7057df0b91799b77" providerId="LiveId" clId="{F3F5FA8F-7D2D-4070-9C1C-E493132F591C}"/>
    <pc:docChg chg="undo custSel addSld modSld">
      <pc:chgData name="Lukáš Václavík" userId="7057df0b91799b77" providerId="LiveId" clId="{F3F5FA8F-7D2D-4070-9C1C-E493132F591C}" dt="2019-04-14T16:19:18.271" v="120" actId="1076"/>
      <pc:docMkLst>
        <pc:docMk/>
      </pc:docMkLst>
      <pc:sldChg chg="addSp delSp modSp">
        <pc:chgData name="Lukáš Václavík" userId="7057df0b91799b77" providerId="LiveId" clId="{F3F5FA8F-7D2D-4070-9C1C-E493132F591C}" dt="2019-04-14T16:00:19.336" v="3" actId="14100"/>
        <pc:sldMkLst>
          <pc:docMk/>
          <pc:sldMk cId="3715488695" sldId="258"/>
        </pc:sldMkLst>
        <pc:spChg chg="add del mod">
          <ac:chgData name="Lukáš Václavík" userId="7057df0b91799b77" providerId="LiveId" clId="{F3F5FA8F-7D2D-4070-9C1C-E493132F591C}" dt="2019-04-14T16:00:12.815" v="1"/>
          <ac:spMkLst>
            <pc:docMk/>
            <pc:sldMk cId="3715488695" sldId="258"/>
            <ac:spMk id="6" creationId="{2B36C6A6-3B78-4018-9DE1-AE89E0A5B108}"/>
          </ac:spMkLst>
        </pc:spChg>
        <pc:picChg chg="del">
          <ac:chgData name="Lukáš Václavík" userId="7057df0b91799b77" providerId="LiveId" clId="{F3F5FA8F-7D2D-4070-9C1C-E493132F591C}" dt="2019-04-14T15:57:47.322" v="0" actId="478"/>
          <ac:picMkLst>
            <pc:docMk/>
            <pc:sldMk cId="3715488695" sldId="258"/>
            <ac:picMk id="4" creationId="{D669C41A-B0A8-4A2D-9069-D4F3C3B67CF1}"/>
          </ac:picMkLst>
        </pc:picChg>
        <pc:picChg chg="add mod">
          <ac:chgData name="Lukáš Václavík" userId="7057df0b91799b77" providerId="LiveId" clId="{F3F5FA8F-7D2D-4070-9C1C-E493132F591C}" dt="2019-04-14T16:00:19.336" v="3" actId="14100"/>
          <ac:picMkLst>
            <pc:docMk/>
            <pc:sldMk cId="3715488695" sldId="258"/>
            <ac:picMk id="7" creationId="{3BE7EBFC-5620-4912-9D9D-34C9D8D9A20D}"/>
          </ac:picMkLst>
        </pc:picChg>
      </pc:sldChg>
      <pc:sldChg chg="modSp add modAnim">
        <pc:chgData name="Lukáš Václavík" userId="7057df0b91799b77" providerId="LiveId" clId="{F3F5FA8F-7D2D-4070-9C1C-E493132F591C}" dt="2019-04-14T16:08:23.698" v="20"/>
        <pc:sldMkLst>
          <pc:docMk/>
          <pc:sldMk cId="1920895230" sldId="259"/>
        </pc:sldMkLst>
        <pc:picChg chg="mod">
          <ac:chgData name="Lukáš Václavík" userId="7057df0b91799b77" providerId="LiveId" clId="{F3F5FA8F-7D2D-4070-9C1C-E493132F591C}" dt="2019-04-14T16:06:59.959" v="10" actId="1076"/>
          <ac:picMkLst>
            <pc:docMk/>
            <pc:sldMk cId="1920895230" sldId="259"/>
            <ac:picMk id="5" creationId="{8194730E-C840-4007-9C3D-3DDB112367E5}"/>
          </ac:picMkLst>
        </pc:picChg>
        <pc:picChg chg="mod">
          <ac:chgData name="Lukáš Václavík" userId="7057df0b91799b77" providerId="LiveId" clId="{F3F5FA8F-7D2D-4070-9C1C-E493132F591C}" dt="2019-04-14T16:05:19.662" v="5" actId="1076"/>
          <ac:picMkLst>
            <pc:docMk/>
            <pc:sldMk cId="1920895230" sldId="259"/>
            <ac:picMk id="7" creationId="{0E06E23E-D917-4A43-BF95-5D4AC4A78D07}"/>
          </ac:picMkLst>
        </pc:picChg>
      </pc:sldChg>
      <pc:sldChg chg="modSp add modTransition modAnim">
        <pc:chgData name="Lukáš Václavík" userId="7057df0b91799b77" providerId="LiveId" clId="{F3F5FA8F-7D2D-4070-9C1C-E493132F591C}" dt="2019-04-14T16:11:59.649" v="94"/>
        <pc:sldMkLst>
          <pc:docMk/>
          <pc:sldMk cId="1072109649" sldId="260"/>
        </pc:sldMkLst>
        <pc:spChg chg="mod">
          <ac:chgData name="Lukáš Václavík" userId="7057df0b91799b77" providerId="LiveId" clId="{F3F5FA8F-7D2D-4070-9C1C-E493132F591C}" dt="2019-04-14T16:09:34.515" v="85" actId="20577"/>
          <ac:spMkLst>
            <pc:docMk/>
            <pc:sldMk cId="1072109649" sldId="260"/>
            <ac:spMk id="2" creationId="{C6781C84-26AA-4270-9DF0-F5FC5D69D6DE}"/>
          </ac:spMkLst>
        </pc:spChg>
        <pc:spChg chg="mod">
          <ac:chgData name="Lukáš Václavík" userId="7057df0b91799b77" providerId="LiveId" clId="{F3F5FA8F-7D2D-4070-9C1C-E493132F591C}" dt="2019-04-14T16:10:24.274" v="87" actId="1076"/>
          <ac:spMkLst>
            <pc:docMk/>
            <pc:sldMk cId="1072109649" sldId="260"/>
            <ac:spMk id="3" creationId="{52A9EA3B-FF58-4307-8D91-937D8C1D1494}"/>
          </ac:spMkLst>
        </pc:spChg>
      </pc:sldChg>
      <pc:sldChg chg="add">
        <pc:chgData name="Lukáš Václavík" userId="7057df0b91799b77" providerId="LiveId" clId="{F3F5FA8F-7D2D-4070-9C1C-E493132F591C}" dt="2019-04-14T16:12:40.456" v="95"/>
        <pc:sldMkLst>
          <pc:docMk/>
          <pc:sldMk cId="4082173608" sldId="261"/>
        </pc:sldMkLst>
      </pc:sldChg>
      <pc:sldChg chg="addSp delSp modSp add">
        <pc:chgData name="Lukáš Václavík" userId="7057df0b91799b77" providerId="LiveId" clId="{F3F5FA8F-7D2D-4070-9C1C-E493132F591C}" dt="2019-04-14T16:16:30.405" v="104" actId="14100"/>
        <pc:sldMkLst>
          <pc:docMk/>
          <pc:sldMk cId="143838519" sldId="262"/>
        </pc:sldMkLst>
        <pc:spChg chg="del">
          <ac:chgData name="Lukáš Václavík" userId="7057df0b91799b77" providerId="LiveId" clId="{F3F5FA8F-7D2D-4070-9C1C-E493132F591C}" dt="2019-04-14T16:16:18.100" v="102"/>
          <ac:spMkLst>
            <pc:docMk/>
            <pc:sldMk cId="143838519" sldId="262"/>
            <ac:spMk id="3" creationId="{723E10B0-7ED1-407D-B3A8-8A74F24B1894}"/>
          </ac:spMkLst>
        </pc:spChg>
        <pc:picChg chg="add mod">
          <ac:chgData name="Lukáš Václavík" userId="7057df0b91799b77" providerId="LiveId" clId="{F3F5FA8F-7D2D-4070-9C1C-E493132F591C}" dt="2019-04-14T16:16:30.405" v="104" actId="14100"/>
          <ac:picMkLst>
            <pc:docMk/>
            <pc:sldMk cId="143838519" sldId="262"/>
            <ac:picMk id="5" creationId="{5490D327-0F28-4CAC-BB09-9A2E5FCD1EB9}"/>
          </ac:picMkLst>
        </pc:picChg>
      </pc:sldChg>
      <pc:sldChg chg="addSp delSp modSp add">
        <pc:chgData name="Lukáš Václavík" userId="7057df0b91799b77" providerId="LiveId" clId="{F3F5FA8F-7D2D-4070-9C1C-E493132F591C}" dt="2019-04-14T16:19:18.271" v="120" actId="1076"/>
        <pc:sldMkLst>
          <pc:docMk/>
          <pc:sldMk cId="1898629711" sldId="263"/>
        </pc:sldMkLst>
        <pc:spChg chg="add del">
          <ac:chgData name="Lukáš Václavík" userId="7057df0b91799b77" providerId="LiveId" clId="{F3F5FA8F-7D2D-4070-9C1C-E493132F591C}" dt="2019-04-14T16:18:18.976" v="109"/>
          <ac:spMkLst>
            <pc:docMk/>
            <pc:sldMk cId="1898629711" sldId="263"/>
            <ac:spMk id="3" creationId="{9A487F42-C5B8-460F-8885-7837D108E856}"/>
          </ac:spMkLst>
        </pc:spChg>
        <pc:graphicFrameChg chg="add del mod">
          <ac:chgData name="Lukáš Václavík" userId="7057df0b91799b77" providerId="LiveId" clId="{F3F5FA8F-7D2D-4070-9C1C-E493132F591C}" dt="2019-04-14T16:17:45.430" v="106"/>
          <ac:graphicFrameMkLst>
            <pc:docMk/>
            <pc:sldMk cId="1898629711" sldId="263"/>
            <ac:graphicFrameMk id="4" creationId="{78C74BA1-D363-4587-8ACA-D74152F653A8}"/>
          </ac:graphicFrameMkLst>
        </pc:graphicFrameChg>
        <pc:graphicFrameChg chg="add del mod">
          <ac:chgData name="Lukáš Václavík" userId="7057df0b91799b77" providerId="LiveId" clId="{F3F5FA8F-7D2D-4070-9C1C-E493132F591C}" dt="2019-04-14T16:17:56.682" v="108"/>
          <ac:graphicFrameMkLst>
            <pc:docMk/>
            <pc:sldMk cId="1898629711" sldId="263"/>
            <ac:graphicFrameMk id="5" creationId="{9A06F638-1EB7-438E-A573-EF621B5EAC09}"/>
          </ac:graphicFrameMkLst>
        </pc:graphicFrameChg>
        <pc:picChg chg="add mod">
          <ac:chgData name="Lukáš Václavík" userId="7057df0b91799b77" providerId="LiveId" clId="{F3F5FA8F-7D2D-4070-9C1C-E493132F591C}" dt="2019-04-14T16:19:18.271" v="120" actId="1076"/>
          <ac:picMkLst>
            <pc:docMk/>
            <pc:sldMk cId="1898629711" sldId="263"/>
            <ac:picMk id="7" creationId="{F6497D9D-2285-46CD-9DD2-93D84CF0401E}"/>
          </ac:picMkLst>
        </pc:picChg>
      </pc:sldChg>
      <pc:sldChg chg="add">
        <pc:chgData name="Lukáš Václavík" userId="7057df0b91799b77" providerId="LiveId" clId="{F3F5FA8F-7D2D-4070-9C1C-E493132F591C}" dt="2019-04-14T16:13:08.202" v="98"/>
        <pc:sldMkLst>
          <pc:docMk/>
          <pc:sldMk cId="1906760345" sldId="264"/>
        </pc:sldMkLst>
      </pc:sldChg>
      <pc:sldChg chg="add">
        <pc:chgData name="Lukáš Václavík" userId="7057df0b91799b77" providerId="LiveId" clId="{F3F5FA8F-7D2D-4070-9C1C-E493132F591C}" dt="2019-04-14T16:13:15.803" v="99"/>
        <pc:sldMkLst>
          <pc:docMk/>
          <pc:sldMk cId="2253016971" sldId="265"/>
        </pc:sldMkLst>
      </pc:sldChg>
      <pc:sldChg chg="add">
        <pc:chgData name="Lukáš Václavík" userId="7057df0b91799b77" providerId="LiveId" clId="{F3F5FA8F-7D2D-4070-9C1C-E493132F591C}" dt="2019-04-14T16:13:19.194" v="100"/>
        <pc:sldMkLst>
          <pc:docMk/>
          <pc:sldMk cId="3979447554" sldId="266"/>
        </pc:sldMkLst>
      </pc:sldChg>
      <pc:sldChg chg="add">
        <pc:chgData name="Lukáš Václavík" userId="7057df0b91799b77" providerId="LiveId" clId="{F3F5FA8F-7D2D-4070-9C1C-E493132F591C}" dt="2019-04-14T16:13:23.315" v="101"/>
        <pc:sldMkLst>
          <pc:docMk/>
          <pc:sldMk cId="843051880" sldId="26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44C7A-02FC-47AD-9DEC-782967D75B17}" type="datetimeFigureOut">
              <a:rPr lang="cs-CZ" smtClean="0"/>
              <a:t>23.5.2019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FD83-E38D-4670-AD05-4F3B616FC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00708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44C7A-02FC-47AD-9DEC-782967D75B17}" type="datetimeFigureOut">
              <a:rPr lang="cs-CZ" smtClean="0"/>
              <a:t>23.5.2019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FD83-E38D-4670-AD05-4F3B616FC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7398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44C7A-02FC-47AD-9DEC-782967D75B17}" type="datetimeFigureOut">
              <a:rPr lang="cs-CZ" smtClean="0"/>
              <a:t>23.5.2019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FD83-E38D-4670-AD05-4F3B616FC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7824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44C7A-02FC-47AD-9DEC-782967D75B17}" type="datetimeFigureOut">
              <a:rPr lang="cs-CZ" smtClean="0"/>
              <a:t>23.5.2019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FD83-E38D-4670-AD05-4F3B616FC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1737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44C7A-02FC-47AD-9DEC-782967D75B17}" type="datetimeFigureOut">
              <a:rPr lang="cs-CZ" smtClean="0"/>
              <a:t>23.5.2019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FD83-E38D-4670-AD05-4F3B616FC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00289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44C7A-02FC-47AD-9DEC-782967D75B17}" type="datetimeFigureOut">
              <a:rPr lang="cs-CZ" smtClean="0"/>
              <a:t>23.5.2019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FD83-E38D-4670-AD05-4F3B616FC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2969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44C7A-02FC-47AD-9DEC-782967D75B17}" type="datetimeFigureOut">
              <a:rPr lang="cs-CZ" smtClean="0"/>
              <a:t>23.5.2019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FD83-E38D-4670-AD05-4F3B616FC9CF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419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44C7A-02FC-47AD-9DEC-782967D75B17}" type="datetimeFigureOut">
              <a:rPr lang="cs-CZ" smtClean="0"/>
              <a:t>23.5.2019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FD83-E38D-4670-AD05-4F3B616FC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4301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44C7A-02FC-47AD-9DEC-782967D75B17}" type="datetimeFigureOut">
              <a:rPr lang="cs-CZ" smtClean="0"/>
              <a:t>23.5.2019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FD83-E38D-4670-AD05-4F3B616FC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9340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44C7A-02FC-47AD-9DEC-782967D75B17}" type="datetimeFigureOut">
              <a:rPr lang="cs-CZ" smtClean="0"/>
              <a:t>23.5.2019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FD83-E38D-4670-AD05-4F3B616FC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6234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B744C7A-02FC-47AD-9DEC-782967D75B17}" type="datetimeFigureOut">
              <a:rPr lang="cs-CZ" smtClean="0"/>
              <a:t>23.5.2019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FD83-E38D-4670-AD05-4F3B616FC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91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B744C7A-02FC-47AD-9DEC-782967D75B17}" type="datetimeFigureOut">
              <a:rPr lang="cs-CZ" smtClean="0"/>
              <a:t>23.5.2019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D980FD83-E38D-4670-AD05-4F3B616FC9C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6536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2vF8PVZz17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901" y="-372534"/>
            <a:ext cx="12695768" cy="7617461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C56906C-6753-4B0D-8717-8D2FD75550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Cesta po České republice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FE43964-C957-429C-89FC-4BB340D229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34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Ostrava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Moravskoslezský kraj (poblíž </a:t>
            </a:r>
            <a:r>
              <a:rPr lang="cs-CZ" dirty="0"/>
              <a:t>hranice s </a:t>
            </a:r>
            <a:r>
              <a:rPr lang="cs-CZ" dirty="0" smtClean="0"/>
              <a:t>Polskem)</a:t>
            </a:r>
          </a:p>
          <a:p>
            <a:r>
              <a:rPr lang="cs-CZ" dirty="0" smtClean="0"/>
              <a:t>soutok </a:t>
            </a:r>
            <a:r>
              <a:rPr lang="cs-CZ" dirty="0"/>
              <a:t>řek Odra, Opava, Ostravice a </a:t>
            </a:r>
            <a:r>
              <a:rPr lang="cs-CZ" dirty="0" smtClean="0"/>
              <a:t>Lučina</a:t>
            </a:r>
          </a:p>
          <a:p>
            <a:r>
              <a:rPr lang="cs-CZ" dirty="0" smtClean="0"/>
              <a:t>třetí </a:t>
            </a:r>
            <a:r>
              <a:rPr lang="cs-CZ" dirty="0"/>
              <a:t>největší město v ČR (počtem obyvatel i </a:t>
            </a:r>
            <a:r>
              <a:rPr lang="cs-CZ" dirty="0" smtClean="0"/>
              <a:t>rozlohou)</a:t>
            </a:r>
          </a:p>
          <a:p>
            <a:r>
              <a:rPr lang="cs-CZ" dirty="0" smtClean="0"/>
              <a:t>přibližně </a:t>
            </a:r>
            <a:r>
              <a:rPr lang="cs-CZ" dirty="0"/>
              <a:t>289 </a:t>
            </a:r>
            <a:r>
              <a:rPr lang="cs-CZ" dirty="0" smtClean="0"/>
              <a:t>tisíc obyvatel</a:t>
            </a:r>
            <a:endParaRPr lang="cs-CZ" dirty="0"/>
          </a:p>
        </p:txBody>
      </p:sp>
      <p:pic>
        <p:nvPicPr>
          <p:cNvPr id="4" name="Zástupný symbol pro obsah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829" y="4069282"/>
            <a:ext cx="3717035" cy="247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93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2B55BD6-D988-43F5-B54F-ED6ACD8BE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568859"/>
          </a:xfrm>
        </p:spPr>
      </p:pic>
    </p:spTree>
    <p:extLst>
      <p:ext uri="{BB962C8B-B14F-4D97-AF65-F5344CB8AC3E}">
        <p14:creationId xmlns:p14="http://schemas.microsoft.com/office/powerpoint/2010/main" val="39794475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>
            <a:extLst>
              <a:ext uri="{FF2B5EF4-FFF2-40B4-BE49-F238E27FC236}">
                <a16:creationId xmlns:a16="http://schemas.microsoft.com/office/drawing/2014/main" id="{8194730E-C840-4007-9C3D-3DDB112367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84" y="0"/>
            <a:ext cx="11592232" cy="6858000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E06E23E-D917-4A43-BF95-5D4AC4A78D0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19563">
            <a:off x="9723686" y="2794271"/>
            <a:ext cx="1877181" cy="105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7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-4.16667E-6 1.85185E-6 C -0.00143 0.00278 -0.00286 0.00555 -0.00429 0.00856 C -0.00768 0.0162 -0.00364 0.00879 -0.00703 0.01458 C -0.00729 0.01597 -0.00742 0.01713 -0.00768 0.01828 C -0.00807 0.01967 -0.00859 0.02083 -0.00911 0.02199 C -0.01054 0.02569 -0.01289 0.03055 -0.01393 0.03449 L -0.0181 0.0493 C -0.01862 0.05092 -0.01901 0.05278 -0.01953 0.05416 C -0.01992 0.05532 -0.02057 0.05671 -0.02096 0.05787 C -0.02226 0.06227 -0.02409 0.06898 -0.02513 0.07384 C -0.02695 0.08403 -0.02422 0.07338 -0.02721 0.08495 C -0.02929 0.09352 -0.02773 0.0868 -0.02994 0.09375 C -0.03047 0.09537 -0.03086 0.09699 -0.03138 0.09861 C -0.03216 0.10115 -0.0332 0.10347 -0.03411 0.10602 L -0.03554 0.10972 C -0.03593 0.11088 -0.03632 0.1125 -0.03685 0.11342 L -0.03828 0.11597 C -0.03854 0.11713 -0.03854 0.11852 -0.03893 0.11967 C -0.03971 0.12153 -0.04179 0.12453 -0.04179 0.12453 C -0.04231 0.12754 -0.04244 0.12963 -0.04388 0.13194 C -0.0444 0.1331 -0.04518 0.13356 -0.04596 0.13449 C -0.04635 0.13565 -0.04674 0.13703 -0.04726 0.13819 C -0.04961 0.14282 -0.04974 0.14259 -0.05221 0.1456 C -0.0526 0.14676 -0.05286 0.14838 -0.05351 0.1493 C -0.05416 0.15 -0.05507 0.14977 -0.0556 0.15046 C -0.05625 0.15115 -0.05651 0.15231 -0.05703 0.15301 C -0.05768 0.15393 -0.05846 0.1544 -0.05911 0.15532 C -0.05963 0.15625 -0.06002 0.15717 -0.06054 0.15787 C -0.06185 0.15972 -0.06354 0.16065 -0.06471 0.16273 C -0.06562 0.16458 -0.06627 0.16713 -0.06744 0.16782 C -0.0681 0.16828 -0.06888 0.16828 -0.06953 0.16898 C -0.07096 0.17037 -0.07213 0.17291 -0.07369 0.17384 C -0.07526 0.17477 -0.07708 0.17592 -0.07851 0.17639 C -0.07929 0.17662 -0.07994 0.17639 -0.0806 0.17639 L -0.0806 0.17639 " pathEditMode="relative" ptsTypes="AAAAAAAAAAAAAAAA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526B5C1-E919-42B0-A65C-7D81ACA01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 smtClean="0"/>
              <a:t>Návrat domů </a:t>
            </a:r>
            <a:r>
              <a:rPr lang="cs-CZ" sz="4000" dirty="0" smtClean="0">
                <a:sym typeface="Wingdings" panose="05000000000000000000" pitchFamily="2" charset="2"/>
              </a:rPr>
              <a:t></a:t>
            </a:r>
            <a:endParaRPr lang="cs-CZ" sz="4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013" y="2638425"/>
            <a:ext cx="3101975" cy="3101975"/>
          </a:xfr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100000" l="3542" r="79167">
                        <a14:backgroundMark x1="5417" y1="60278" x2="42292" y2="79444"/>
                        <a14:backgroundMark x1="47083" y1="81944" x2="74167" y2="97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702" y="2248922"/>
            <a:ext cx="6326702" cy="4745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305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6781C84-26AA-4270-9DF0-F5FC5D69D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Zastávky na naší cestě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52A9EA3B-FF58-4307-8D91-937D8C1D14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4800" dirty="0">
                <a:hlinkClick r:id="rId2" action="ppaction://hlinksldjump"/>
              </a:rPr>
              <a:t>Brno</a:t>
            </a:r>
            <a:endParaRPr lang="cs-CZ" sz="4800" dirty="0"/>
          </a:p>
          <a:p>
            <a:r>
              <a:rPr lang="cs-CZ" sz="4800" dirty="0">
                <a:hlinkClick r:id="rId3" action="ppaction://hlinksldjump"/>
              </a:rPr>
              <a:t>Praha</a:t>
            </a:r>
            <a:endParaRPr lang="cs-CZ" sz="4800" dirty="0"/>
          </a:p>
          <a:p>
            <a:r>
              <a:rPr lang="cs-CZ" sz="4800" dirty="0">
                <a:hlinkClick r:id="rId4" action="ppaction://hlinksldjump"/>
              </a:rPr>
              <a:t>Ostrava</a:t>
            </a:r>
            <a:endParaRPr lang="cs-CZ" sz="4800" dirty="0"/>
          </a:p>
        </p:txBody>
      </p:sp>
    </p:spTree>
    <p:extLst>
      <p:ext uri="{BB962C8B-B14F-4D97-AF65-F5344CB8AC3E}">
        <p14:creationId xmlns:p14="http://schemas.microsoft.com/office/powerpoint/2010/main" val="107210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>
            <a:extLst>
              <a:ext uri="{FF2B5EF4-FFF2-40B4-BE49-F238E27FC236}">
                <a16:creationId xmlns:a16="http://schemas.microsoft.com/office/drawing/2014/main" id="{8194730E-C840-4007-9C3D-3DDB112367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84" y="0"/>
            <a:ext cx="11592232" cy="6858000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E06E23E-D917-4A43-BF95-5D4AC4A78D0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1771" y="3820886"/>
            <a:ext cx="1877181" cy="105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54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3.7037E-6 C -0.00078 -0.00324 -0.00117 -0.00671 -0.00208 -0.00995 C -0.00286 -0.0118 -0.00416 -0.01296 -0.00494 -0.01481 C -0.00599 -0.01759 -0.00625 -0.01898 -0.00768 -0.02106 C -0.00976 -0.02384 -0.00963 -0.02268 -0.01119 -0.02592 C -0.01171 -0.02708 -0.01197 -0.02847 -0.0125 -0.02963 C -0.01406 -0.03287 -0.01406 -0.03171 -0.01601 -0.03449 C -0.01653 -0.03542 -0.01692 -0.03634 -0.01744 -0.03704 C -0.01875 -0.03889 -0.02044 -0.03981 -0.02161 -0.0419 C -0.022 -0.04282 -0.02239 -0.04398 -0.02291 -0.04444 C -0.02434 -0.0456 -0.02708 -0.04699 -0.02708 -0.04699 C -0.0276 -0.04768 -0.02799 -0.04884 -0.02851 -0.0493 C -0.02851 -0.0493 -0.03372 -0.05254 -0.03476 -0.05301 L -0.04101 -0.05671 L -0.04309 -0.0581 C -0.04388 -0.05856 -0.04453 -0.05903 -0.04518 -0.05926 L -0.04934 -0.06042 L -0.075 -0.05926 C -0.07968 -0.05903 -0.07903 -0.0581 -0.08268 -0.05671 C -0.08463 -0.05602 -0.08828 -0.05532 -0.09036 -0.0544 C -0.09179 -0.0537 -0.09309 -0.05231 -0.09453 -0.05185 C -0.09895 -0.05023 -0.09687 -0.05116 -0.10078 -0.0493 C -0.10677 -0.04236 -0.09921 -0.05092 -0.10494 -0.0456 C -0.10572 -0.04514 -0.10625 -0.04375 -0.10703 -0.04329 C -0.10833 -0.04213 -0.11119 -0.04074 -0.11119 -0.04074 C -0.11158 -0.03981 -0.11197 -0.03889 -0.1125 -0.03819 C -0.11393 -0.03704 -0.11666 -0.03588 -0.11666 -0.03588 C -0.11718 -0.03495 -0.11757 -0.03403 -0.11809 -0.03333 C -0.1233 -0.02778 -0.11705 -0.03704 -0.12226 -0.02963 C -0.12278 -0.02893 -0.12317 -0.02778 -0.12369 -0.02708 C -0.12747 -0.02199 -0.12669 -0.02292 -0.12994 -0.02106 C -0.13033 -0.01967 -0.13072 -0.01829 -0.13125 -0.01736 C -0.13216 -0.01551 -0.13333 -0.01435 -0.13411 -0.01227 C -0.1358 -0.00764 -0.13489 -0.00972 -0.13684 -0.00625 C -0.13737 -0.0037 -0.1375 -0.00092 -0.13828 0.00139 C -0.14049 0.00718 -0.13932 0.00347 -0.14101 0.0125 L -0.14166 0.01621 C -0.14192 0.01736 -0.14231 0.01852 -0.14244 0.01991 C -0.14349 0.03125 -0.14296 0.02477 -0.14375 0.03958 C -0.14362 0.04421 -0.14349 0.04861 -0.14309 0.05324 C -0.14231 0.06366 -0.14244 0.05185 -0.14244 0.05949 L -0.14244 0.05949 " pathEditMode="relative" ptsTypes="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Brno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statutární město</a:t>
            </a:r>
          </a:p>
          <a:p>
            <a:r>
              <a:rPr lang="cs-CZ" dirty="0" smtClean="0"/>
              <a:t>druhé </a:t>
            </a:r>
            <a:r>
              <a:rPr lang="cs-CZ" dirty="0"/>
              <a:t>největší město v </a:t>
            </a:r>
            <a:r>
              <a:rPr lang="cs-CZ" dirty="0" smtClean="0"/>
              <a:t>ČR (</a:t>
            </a:r>
            <a:r>
              <a:rPr lang="cs-CZ" dirty="0"/>
              <a:t>počtem obyvatel i </a:t>
            </a:r>
            <a:r>
              <a:rPr lang="cs-CZ" dirty="0" smtClean="0"/>
              <a:t>rozlohou)</a:t>
            </a:r>
          </a:p>
          <a:p>
            <a:r>
              <a:rPr lang="cs-CZ" dirty="0" smtClean="0"/>
              <a:t>největší </a:t>
            </a:r>
            <a:r>
              <a:rPr lang="cs-CZ" dirty="0"/>
              <a:t>město na Moravě </a:t>
            </a:r>
            <a:r>
              <a:rPr lang="cs-CZ" dirty="0" smtClean="0"/>
              <a:t>(bývalé </a:t>
            </a:r>
            <a:r>
              <a:rPr lang="cs-CZ" dirty="0"/>
              <a:t>hlavní město </a:t>
            </a:r>
            <a:r>
              <a:rPr lang="cs-CZ" dirty="0" smtClean="0"/>
              <a:t>Moravy</a:t>
            </a:r>
            <a:r>
              <a:rPr lang="cs-CZ" dirty="0"/>
              <a:t>)</a:t>
            </a:r>
            <a:endParaRPr lang="cs-CZ" dirty="0" smtClean="0"/>
          </a:p>
          <a:p>
            <a:r>
              <a:rPr lang="cs-CZ" dirty="0" smtClean="0"/>
              <a:t>soutok </a:t>
            </a:r>
            <a:r>
              <a:rPr lang="cs-CZ" dirty="0"/>
              <a:t>řek Svratky a </a:t>
            </a:r>
            <a:r>
              <a:rPr lang="cs-CZ" dirty="0" smtClean="0"/>
              <a:t>Svitavy</a:t>
            </a:r>
          </a:p>
          <a:p>
            <a:r>
              <a:rPr lang="cs-CZ" dirty="0" smtClean="0"/>
              <a:t>přibližně </a:t>
            </a:r>
            <a:r>
              <a:rPr lang="cs-CZ" dirty="0"/>
              <a:t>381 </a:t>
            </a:r>
            <a:r>
              <a:rPr lang="cs-CZ" dirty="0" smtClean="0"/>
              <a:t>tisíc obyvatel</a:t>
            </a:r>
          </a:p>
        </p:txBody>
      </p:sp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466" y="4019786"/>
            <a:ext cx="3791211" cy="252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78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FE9586-0B71-48E6-9FDB-6BA50A438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Online médium 6" title="Brno - město plné záhad">
            <a:hlinkClick r:id="" action="ppaction://media"/>
            <a:extLst>
              <a:ext uri="{FF2B5EF4-FFF2-40B4-BE49-F238E27FC236}">
                <a16:creationId xmlns:a16="http://schemas.microsoft.com/office/drawing/2014/main" id="{3BE7EBFC-5620-4912-9D9D-34C9D8D9A20D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48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>
            <a:extLst>
              <a:ext uri="{FF2B5EF4-FFF2-40B4-BE49-F238E27FC236}">
                <a16:creationId xmlns:a16="http://schemas.microsoft.com/office/drawing/2014/main" id="{8194730E-C840-4007-9C3D-3DDB112367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84" y="0"/>
            <a:ext cx="11592232" cy="6858000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E06E23E-D917-4A43-BF95-5D4AC4A78D0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219" y="4225139"/>
            <a:ext cx="1877181" cy="105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89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3.7037E-7 L 4.16667E-7 -3.7037E-7 C -0.00169 -0.00255 -0.00325 -0.00533 -0.00494 -0.00741 C -0.00625 -0.00926 -0.00794 -0.01042 -0.00911 -0.0125 C -0.01575 -0.02431 -0.00872 -0.01227 -0.01393 -0.01991 C -0.01888 -0.02686 -0.01106 -0.01713 -0.01744 -0.02477 C -0.02109 -0.03449 -0.0164 -0.02385 -0.02083 -0.02963 C -0.02226 -0.03149 -0.02304 -0.03426 -0.02434 -0.03588 C -0.025 -0.03681 -0.02578 -0.0375 -0.02643 -0.03843 C -0.02695 -0.03912 -0.02721 -0.04028 -0.02786 -0.04074 C -0.02851 -0.04144 -0.02916 -0.04167 -0.02994 -0.04213 C -0.03346 -0.04838 -0.0289 -0.04098 -0.03333 -0.04584 C -0.03815 -0.05093 -0.03099 -0.04607 -0.03684 -0.04954 C -0.03737 -0.05024 -0.03763 -0.05139 -0.03828 -0.05186 C -0.0427 -0.05672 -0.03789 -0.04908 -0.04244 -0.05556 C -0.04479 -0.05926 -0.04518 -0.06227 -0.04869 -0.06436 C -0.05065 -0.06551 -0.05117 -0.06551 -0.05286 -0.06806 C -0.05377 -0.06945 -0.05442 -0.07223 -0.05559 -0.07292 C -0.0582 -0.07454 -0.0595 -0.07477 -0.06184 -0.07917 C -0.0638 -0.08241 -0.06263 -0.08125 -0.06536 -0.08287 C -0.06888 -0.08912 -0.06432 -0.08172 -0.06875 -0.08658 C -0.0694 -0.08704 -0.06966 -0.0882 -0.07018 -0.08889 C -0.07148 -0.09074 -0.07317 -0.0919 -0.07434 -0.09399 C -0.07487 -0.09468 -0.07526 -0.09561 -0.07578 -0.0963 C -0.07994 -0.10232 -0.07565 -0.09607 -0.07994 -0.1 C -0.08138 -0.10162 -0.08294 -0.10301 -0.08411 -0.1051 C -0.0845 -0.10579 -0.08489 -0.10695 -0.08541 -0.10741 C -0.08606 -0.10811 -0.08684 -0.10834 -0.0875 -0.1088 C -0.09101 -0.11505 -0.08645 -0.10764 -0.09101 -0.1125 C -0.09153 -0.11297 -0.09192 -0.11412 -0.09244 -0.11482 C -0.09375 -0.11667 -0.09544 -0.11783 -0.09661 -0.11991 C -0.097 -0.12061 -0.09739 -0.12176 -0.09791 -0.12223 C -0.09856 -0.12292 -0.09934 -0.12315 -0.1 -0.12362 C -0.10351 -0.12987 -0.09895 -0.12246 -0.10351 -0.12732 C -0.10403 -0.12778 -0.10442 -0.12894 -0.10494 -0.12963 C -0.10559 -0.13079 -0.10625 -0.13149 -0.10703 -0.13218 C -0.11458 -0.13959 -0.11002 -0.13496 -0.11601 -0.13959 C -0.11692 -0.14028 -0.11783 -0.14144 -0.11875 -0.14213 C -0.12018 -0.14306 -0.12161 -0.14329 -0.12291 -0.14445 C -0.12786 -0.14885 -0.12356 -0.14537 -0.12994 -0.14954 C -0.13112 -0.15024 -0.13216 -0.15116 -0.13333 -0.15186 C -0.13424 -0.15278 -0.13515 -0.15371 -0.13619 -0.1544 C -0.1375 -0.15533 -0.13893 -0.15602 -0.14036 -0.15695 C -0.14101 -0.15741 -0.14166 -0.15787 -0.14244 -0.15811 C -0.14427 -0.15903 -0.14609 -0.16019 -0.14791 -0.16065 C -0.15481 -0.16227 -0.15117 -0.16158 -0.15898 -0.16297 C -0.15963 -0.16297 -0.20169 -0.16297 -0.21523 -0.16065 C -0.21601 -0.16042 -0.21666 -0.15973 -0.21731 -0.15926 C -0.21927 -0.15857 -0.22604 -0.15741 -0.22773 -0.15695 C -0.22916 -0.15649 -0.23059 -0.15602 -0.2319 -0.15556 C -0.23398 -0.1551 -0.23606 -0.15487 -0.23815 -0.1544 C -0.23958 -0.15417 -0.24101 -0.15324 -0.24231 -0.15324 C -0.24882 -0.15255 -0.25533 -0.15232 -0.26184 -0.15186 L -0.26875 -0.15324 C -0.27161 -0.15371 -0.27617 -0.1544 -0.27916 -0.15556 C -0.27981 -0.15602 -0.28046 -0.15649 -0.28125 -0.15695 C -0.28216 -0.15741 -0.28307 -0.15764 -0.28398 -0.15811 C -0.28541 -0.1588 -0.28815 -0.16065 -0.28815 -0.16065 C -0.28867 -0.16135 -0.28906 -0.16227 -0.28958 -0.16297 C -0.29049 -0.16436 -0.29153 -0.16528 -0.29231 -0.16667 C -0.29296 -0.16783 -0.29322 -0.16922 -0.29375 -0.17037 C -0.29414 -0.1713 -0.29479 -0.17199 -0.29518 -0.17292 C -0.29987 -0.18403 -0.29609 -0.17709 -0.29934 -0.18287 C -0.29974 -0.18449 -0.30013 -0.18612 -0.30065 -0.18774 C -0.30156 -0.19028 -0.30351 -0.19514 -0.30351 -0.19514 L -0.30481 -0.20255 C -0.30507 -0.20371 -0.30533 -0.2051 -0.30559 -0.20625 L -0.3069 -0.21621 C -0.30742 -0.22547 -0.30742 -0.23102 -0.30833 -0.23959 C -0.30911 -0.24792 -0.31028 -0.25463 -0.31041 -0.26297 C -0.31054 -0.28287 -0.31041 -0.30255 -0.31041 -0.32223 L -0.31041 -0.32223 " pathEditMode="relative" ptsTypes="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Praha</a:t>
            </a:r>
            <a:endParaRPr lang="cs-CZ" dirty="0"/>
          </a:p>
        </p:txBody>
      </p:sp>
      <p:pic>
        <p:nvPicPr>
          <p:cNvPr id="4" name="Zástupný symbol pro obsah 6">
            <a:extLst>
              <a:ext uri="{FF2B5EF4-FFF2-40B4-BE49-F238E27FC236}">
                <a16:creationId xmlns:a16="http://schemas.microsoft.com/office/drawing/2014/main" id="{F6497D9D-2285-46CD-9DD2-93D84CF04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3902">
            <a:off x="8229660" y="3722887"/>
            <a:ext cx="4415431" cy="3311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hlavní </a:t>
            </a:r>
            <a:r>
              <a:rPr lang="cs-CZ" dirty="0"/>
              <a:t>a současně největší město </a:t>
            </a:r>
            <a:endParaRPr lang="cs-CZ" dirty="0" smtClean="0"/>
          </a:p>
          <a:p>
            <a:r>
              <a:rPr lang="cs-CZ" dirty="0" smtClean="0"/>
              <a:t>na </a:t>
            </a:r>
            <a:r>
              <a:rPr lang="cs-CZ" dirty="0"/>
              <a:t>sever od středu Čech na řece </a:t>
            </a:r>
            <a:r>
              <a:rPr lang="cs-CZ" dirty="0" smtClean="0"/>
              <a:t>Vltavě (uvnitř </a:t>
            </a:r>
            <a:r>
              <a:rPr lang="cs-CZ" dirty="0"/>
              <a:t>Středočeského </a:t>
            </a:r>
            <a:r>
              <a:rPr lang="cs-CZ" dirty="0" smtClean="0"/>
              <a:t>kraje) </a:t>
            </a:r>
          </a:p>
          <a:p>
            <a:r>
              <a:rPr lang="cs-CZ" dirty="0" smtClean="0"/>
              <a:t>samostatný </a:t>
            </a:r>
            <a:r>
              <a:rPr lang="cs-CZ" dirty="0"/>
              <a:t>kraj </a:t>
            </a:r>
            <a:endParaRPr lang="cs-CZ" dirty="0" smtClean="0"/>
          </a:p>
          <a:p>
            <a:r>
              <a:rPr lang="cs-CZ" dirty="0" smtClean="0"/>
              <a:t>sídlo prezidenta, </a:t>
            </a:r>
            <a:r>
              <a:rPr lang="cs-CZ" dirty="0"/>
              <a:t>parlament, vláda, ústřední </a:t>
            </a:r>
            <a:r>
              <a:rPr lang="cs-CZ" dirty="0" smtClean="0"/>
              <a:t>státní, vrchních soud</a:t>
            </a:r>
          </a:p>
          <a:p>
            <a:r>
              <a:rPr lang="cs-CZ" dirty="0" smtClean="0"/>
              <a:t>okolo </a:t>
            </a:r>
            <a:r>
              <a:rPr lang="cs-CZ" dirty="0"/>
              <a:t>1,3 milionu obyvatel</a:t>
            </a:r>
          </a:p>
        </p:txBody>
      </p:sp>
    </p:spTree>
    <p:extLst>
      <p:ext uri="{BB962C8B-B14F-4D97-AF65-F5344CB8AC3E}">
        <p14:creationId xmlns:p14="http://schemas.microsoft.com/office/powerpoint/2010/main" val="366233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>
            <a:extLst>
              <a:ext uri="{FF2B5EF4-FFF2-40B4-BE49-F238E27FC236}">
                <a16:creationId xmlns:a16="http://schemas.microsoft.com/office/drawing/2014/main" id="{5490D327-0F28-4CAC-BB09-9A2E5FCD1E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139259"/>
          </a:xfrm>
        </p:spPr>
      </p:pic>
    </p:spTree>
    <p:extLst>
      <p:ext uri="{BB962C8B-B14F-4D97-AF65-F5344CB8AC3E}">
        <p14:creationId xmlns:p14="http://schemas.microsoft.com/office/powerpoint/2010/main" val="1438385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>
            <a:extLst>
              <a:ext uri="{FF2B5EF4-FFF2-40B4-BE49-F238E27FC236}">
                <a16:creationId xmlns:a16="http://schemas.microsoft.com/office/drawing/2014/main" id="{8194730E-C840-4007-9C3D-3DDB112367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84" y="0"/>
            <a:ext cx="11592232" cy="6858000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E06E23E-D917-4A43-BF95-5D4AC4A78D0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24486" y="2032272"/>
            <a:ext cx="1877181" cy="105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7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0.00023 L 0.51784 0.098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72" y="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TM10001115[[fn=Balík]]</Template>
  <TotalTime>319</TotalTime>
  <Words>115</Words>
  <Application>Microsoft Office PowerPoint</Application>
  <PresentationFormat>Širokoúhlá obrazovka</PresentationFormat>
  <Paragraphs>23</Paragraphs>
  <Slides>13</Slides>
  <Notes>0</Notes>
  <HiddenSlides>0</HiddenSlides>
  <MMClips>1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7" baseType="lpstr">
      <vt:lpstr>Arial</vt:lpstr>
      <vt:lpstr>Gill Sans MT</vt:lpstr>
      <vt:lpstr>Wingdings</vt:lpstr>
      <vt:lpstr>Parcel</vt:lpstr>
      <vt:lpstr>Cesta po České republice</vt:lpstr>
      <vt:lpstr>Zastávky na naší cestě</vt:lpstr>
      <vt:lpstr>Prezentace aplikace PowerPoint</vt:lpstr>
      <vt:lpstr>Brno</vt:lpstr>
      <vt:lpstr>Prezentace aplikace PowerPoint</vt:lpstr>
      <vt:lpstr>Prezentace aplikace PowerPoint</vt:lpstr>
      <vt:lpstr>Praha</vt:lpstr>
      <vt:lpstr>Prezentace aplikace PowerPoint</vt:lpstr>
      <vt:lpstr>Prezentace aplikace PowerPoint</vt:lpstr>
      <vt:lpstr>Ostrava</vt:lpstr>
      <vt:lpstr>Prezentace aplikace PowerPoint</vt:lpstr>
      <vt:lpstr>Prezentace aplikace PowerPoint</vt:lpstr>
      <vt:lpstr>Návrat domů 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Lukáš Václavík</dc:creator>
  <cp:lastModifiedBy>Lukáš Václavík</cp:lastModifiedBy>
  <cp:revision>10</cp:revision>
  <dcterms:created xsi:type="dcterms:W3CDTF">2019-04-14T12:10:57Z</dcterms:created>
  <dcterms:modified xsi:type="dcterms:W3CDTF">2019-05-23T19:05:21Z</dcterms:modified>
</cp:coreProperties>
</file>