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theme/themeOverride9.xml" ContentType="application/vnd.openxmlformats-officedocument.themeOverride+xml"/>
  <Override PartName="/ppt/charts/chart13.xml" ContentType="application/vnd.openxmlformats-officedocument.drawingml.chart+xml"/>
  <Override PartName="/ppt/theme/themeOverride10.xml" ContentType="application/vnd.openxmlformats-officedocument.themeOverride+xml"/>
  <Override PartName="/ppt/charts/chart14.xml" ContentType="application/vnd.openxmlformats-officedocument.drawingml.chart+xml"/>
  <Override PartName="/ppt/theme/themeOverride11.xml" ContentType="application/vnd.openxmlformats-officedocument.themeOverride+xml"/>
  <Override PartName="/ppt/charts/chart15.xml" ContentType="application/vnd.openxmlformats-officedocument.drawingml.chart+xml"/>
  <Override PartName="/ppt/theme/themeOverride12.xml" ContentType="application/vnd.openxmlformats-officedocument.themeOverride+xml"/>
  <Override PartName="/ppt/charts/chart16.xml" ContentType="application/vnd.openxmlformats-officedocument.drawingml.chart+xml"/>
  <Override PartName="/ppt/theme/themeOverride13.xml" ContentType="application/vnd.openxmlformats-officedocument.themeOverride+xml"/>
  <Override PartName="/ppt/charts/chart17.xml" ContentType="application/vnd.openxmlformats-officedocument.drawingml.chart+xml"/>
  <Override PartName="/ppt/theme/themeOverride14.xml" ContentType="application/vnd.openxmlformats-officedocument.themeOverride+xml"/>
  <Override PartName="/ppt/charts/chart18.xml" ContentType="application/vnd.openxmlformats-officedocument.drawingml.chart+xml"/>
  <Override PartName="/ppt/theme/themeOverride15.xml" ContentType="application/vnd.openxmlformats-officedocument.themeOverride+xml"/>
  <Override PartName="/ppt/charts/chart19.xml" ContentType="application/vnd.openxmlformats-officedocument.drawingml.chart+xml"/>
  <Override PartName="/ppt/theme/themeOverride16.xml" ContentType="application/vnd.openxmlformats-officedocument.themeOverride+xml"/>
  <Override PartName="/ppt/charts/chart20.xml" ContentType="application/vnd.openxmlformats-officedocument.drawingml.chart+xml"/>
  <Override PartName="/ppt/theme/themeOverride17.xml" ContentType="application/vnd.openxmlformats-officedocument.themeOverride+xml"/>
  <Override PartName="/ppt/charts/chart21.xml" ContentType="application/vnd.openxmlformats-officedocument.drawingml.chart+xml"/>
  <Override PartName="/ppt/theme/themeOverride18.xml" ContentType="application/vnd.openxmlformats-officedocument.themeOverride+xml"/>
  <Override PartName="/ppt/charts/chart22.xml" ContentType="application/vnd.openxmlformats-officedocument.drawingml.chart+xml"/>
  <Override PartName="/ppt/theme/themeOverride19.xml" ContentType="application/vnd.openxmlformats-officedocument.themeOverride+xml"/>
  <Override PartName="/ppt/charts/chart23.xml" ContentType="application/vnd.openxmlformats-officedocument.drawingml.chart+xml"/>
  <Override PartName="/ppt/theme/themeOverride20.xml" ContentType="application/vnd.openxmlformats-officedocument.themeOverride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theme/themeOverride22.xml" ContentType="application/vnd.openxmlformats-officedocument.themeOverride+xml"/>
  <Override PartName="/ppt/charts/chart26.xml" ContentType="application/vnd.openxmlformats-officedocument.drawingml.chart+xml"/>
  <Override PartName="/ppt/theme/themeOverride23.xml" ContentType="application/vnd.openxmlformats-officedocument.themeOverride+xml"/>
  <Override PartName="/ppt/charts/chart27.xml" ContentType="application/vnd.openxmlformats-officedocument.drawingml.chart+xml"/>
  <Override PartName="/ppt/theme/themeOverride24.xml" ContentType="application/vnd.openxmlformats-officedocument.themeOverride+xml"/>
  <Override PartName="/ppt/charts/chart28.xml" ContentType="application/vnd.openxmlformats-officedocument.drawingml.chart+xml"/>
  <Override PartName="/ppt/theme/themeOverride25.xml" ContentType="application/vnd.openxmlformats-officedocument.themeOverride+xml"/>
  <Override PartName="/ppt/charts/chart29.xml" ContentType="application/vnd.openxmlformats-officedocument.drawingml.chart+xml"/>
  <Override PartName="/ppt/theme/themeOverride26.xml" ContentType="application/vnd.openxmlformats-officedocument.themeOverride+xml"/>
  <Override PartName="/ppt/charts/chart30.xml" ContentType="application/vnd.openxmlformats-officedocument.drawingml.chart+xml"/>
  <Override PartName="/ppt/theme/themeOverride2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65" r:id="rId4"/>
    <p:sldId id="259" r:id="rId5"/>
    <p:sldId id="260" r:id="rId6"/>
    <p:sldId id="258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3" r:id="rId56"/>
    <p:sldId id="312" r:id="rId5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85AC"/>
    <a:srgbClr val="033C59"/>
    <a:srgbClr val="26A65B"/>
    <a:srgbClr val="026888"/>
    <a:srgbClr val="32CCFC"/>
    <a:srgbClr val="0385AD"/>
    <a:srgbClr val="019875"/>
    <a:srgbClr val="F6B750"/>
    <a:srgbClr val="F8C778"/>
    <a:srgbClr val="FAD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32" y="10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12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3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7.xlsx"/><Relationship Id="rId1" Type="http://schemas.openxmlformats.org/officeDocument/2006/relationships/themeOverride" Target="../theme/themeOverride14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15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6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17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18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19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0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4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5.xlsx"/><Relationship Id="rId1" Type="http://schemas.openxmlformats.org/officeDocument/2006/relationships/themeOverride" Target="../theme/themeOverride22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6.xlsx"/><Relationship Id="rId1" Type="http://schemas.openxmlformats.org/officeDocument/2006/relationships/themeOverride" Target="../theme/themeOverride23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4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25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9.xlsx"/><Relationship Id="rId1" Type="http://schemas.openxmlformats.org/officeDocument/2006/relationships/themeOverride" Target="../theme/themeOverride26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0.xlsx"/><Relationship Id="rId1" Type="http://schemas.openxmlformats.org/officeDocument/2006/relationships/themeOverride" Target="../theme/themeOverride27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Hodnota trhu v miliónech $</c:v>
                </c:pt>
              </c:strCache>
            </c:strRef>
          </c:tx>
          <c:spPr>
            <a:ln w="76200" cap="rnd">
              <a:solidFill>
                <a:schemeClr val="bg1"/>
              </a:solidFill>
              <a:headEnd type="oval"/>
              <a:tailEnd type="stealth"/>
            </a:ln>
          </c:spPr>
          <c:marker>
            <c:symbol val="none"/>
          </c:marker>
          <c:dPt>
            <c:idx val="1"/>
            <c:bubble3D val="0"/>
            <c:spPr>
              <a:ln w="76200" cap="rnd">
                <a:solidFill>
                  <a:schemeClr val="bg1"/>
                </a:solidFill>
                <a:headEnd type="oval"/>
                <a:tailEnd type="none"/>
              </a:ln>
            </c:spPr>
          </c:dPt>
          <c:dPt>
            <c:idx val="2"/>
            <c:bubble3D val="0"/>
            <c:spPr>
              <a:ln w="76200" cap="rnd">
                <a:solidFill>
                  <a:schemeClr val="bg1"/>
                </a:solidFill>
                <a:headEnd type="oval"/>
                <a:tailEnd type="stealth" w="lg" len="lg"/>
              </a:ln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Kozuka Gothic Pro EL" pitchFamily="34" charset="-128"/>
                    <a:ea typeface="Kozuka Gothic Pro EL" pitchFamily="34" charset="-128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2020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774</c:v>
                </c:pt>
                <c:pt idx="1">
                  <c:v>946</c:v>
                </c:pt>
                <c:pt idx="2">
                  <c:v>1600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2033152"/>
        <c:axId val="42100608"/>
      </c:lineChart>
      <c:catAx>
        <c:axId val="4203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Kozuka Gothic Pro EL" pitchFamily="34" charset="-128"/>
                <a:ea typeface="Kozuka Gothic Pro EL" pitchFamily="34" charset="-128"/>
              </a:defRPr>
            </a:pPr>
            <a:endParaRPr lang="cs-CZ"/>
          </a:p>
        </c:txPr>
        <c:crossAx val="42100608"/>
        <c:crosses val="autoZero"/>
        <c:auto val="1"/>
        <c:lblAlgn val="ctr"/>
        <c:lblOffset val="100"/>
        <c:noMultiLvlLbl val="0"/>
      </c:catAx>
      <c:valAx>
        <c:axId val="42100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033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004224"/>
        <c:axId val="124005760"/>
      </c:lineChart>
      <c:catAx>
        <c:axId val="1240042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4005760"/>
        <c:crosses val="autoZero"/>
        <c:auto val="1"/>
        <c:lblAlgn val="ctr"/>
        <c:lblOffset val="100"/>
        <c:noMultiLvlLbl val="0"/>
      </c:catAx>
      <c:valAx>
        <c:axId val="124005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4004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436672"/>
        <c:axId val="125438208"/>
      </c:lineChart>
      <c:catAx>
        <c:axId val="1254366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438208"/>
        <c:crosses val="autoZero"/>
        <c:auto val="1"/>
        <c:lblAlgn val="ctr"/>
        <c:lblOffset val="100"/>
        <c:noMultiLvlLbl val="0"/>
      </c:catAx>
      <c:valAx>
        <c:axId val="1254382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436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199872"/>
        <c:axId val="125201408"/>
      </c:lineChart>
      <c:catAx>
        <c:axId val="125199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201408"/>
        <c:crosses val="autoZero"/>
        <c:auto val="1"/>
        <c:lblAlgn val="ctr"/>
        <c:lblOffset val="100"/>
        <c:noMultiLvlLbl val="0"/>
      </c:catAx>
      <c:valAx>
        <c:axId val="125201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199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129088"/>
        <c:axId val="125130624"/>
      </c:lineChart>
      <c:catAx>
        <c:axId val="1251290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130624"/>
        <c:crosses val="autoZero"/>
        <c:auto val="1"/>
        <c:lblAlgn val="ctr"/>
        <c:lblOffset val="100"/>
        <c:noMultiLvlLbl val="0"/>
      </c:catAx>
      <c:valAx>
        <c:axId val="1251306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129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152640"/>
        <c:axId val="125318272"/>
      </c:lineChart>
      <c:catAx>
        <c:axId val="125152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318272"/>
        <c:crosses val="autoZero"/>
        <c:auto val="1"/>
        <c:lblAlgn val="ctr"/>
        <c:lblOffset val="100"/>
        <c:noMultiLvlLbl val="0"/>
      </c:catAx>
      <c:valAx>
        <c:axId val="1253182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1526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245696"/>
        <c:axId val="125276160"/>
      </c:lineChart>
      <c:catAx>
        <c:axId val="125245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276160"/>
        <c:crosses val="autoZero"/>
        <c:auto val="1"/>
        <c:lblAlgn val="ctr"/>
        <c:lblOffset val="100"/>
        <c:noMultiLvlLbl val="0"/>
      </c:catAx>
      <c:valAx>
        <c:axId val="125276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2456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769216"/>
        <c:axId val="125770752"/>
      </c:lineChart>
      <c:catAx>
        <c:axId val="125769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770752"/>
        <c:crosses val="autoZero"/>
        <c:auto val="1"/>
        <c:lblAlgn val="ctr"/>
        <c:lblOffset val="100"/>
        <c:noMultiLvlLbl val="0"/>
      </c:catAx>
      <c:valAx>
        <c:axId val="1257707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769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6117376"/>
        <c:axId val="126118912"/>
      </c:lineChart>
      <c:catAx>
        <c:axId val="1261173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6118912"/>
        <c:crosses val="autoZero"/>
        <c:auto val="1"/>
        <c:lblAlgn val="ctr"/>
        <c:lblOffset val="100"/>
        <c:noMultiLvlLbl val="0"/>
      </c:catAx>
      <c:valAx>
        <c:axId val="1261189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6117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535296"/>
        <c:axId val="120546816"/>
      </c:lineChart>
      <c:catAx>
        <c:axId val="1205352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0546816"/>
        <c:crosses val="autoZero"/>
        <c:auto val="1"/>
        <c:lblAlgn val="ctr"/>
        <c:lblOffset val="100"/>
        <c:noMultiLvlLbl val="0"/>
      </c:catAx>
      <c:valAx>
        <c:axId val="120546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535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809792"/>
        <c:axId val="125811328"/>
      </c:lineChart>
      <c:catAx>
        <c:axId val="12580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811328"/>
        <c:crosses val="autoZero"/>
        <c:auto val="1"/>
        <c:lblAlgn val="ctr"/>
        <c:lblOffset val="100"/>
        <c:noMultiLvlLbl val="0"/>
      </c:catAx>
      <c:valAx>
        <c:axId val="1258113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8097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 w="76200" cap="rnd">
              <a:solidFill>
                <a:sysClr val="window" lastClr="FFFFFF"/>
              </a:solidFill>
              <a:headEnd type="oval"/>
              <a:tailEnd type="stealth" w="lg" len="lg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0.12832395698035456"/>
                  <c:y val="-0.1109131050904389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Kozuka Gothic Pro EL" pitchFamily="34" charset="-128"/>
                    <a:ea typeface="Kozuka Gothic Pro EL" pitchFamily="34" charset="-128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2020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16.5</c:v>
                </c:pt>
                <c:pt idx="1">
                  <c:v>60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5686784"/>
        <c:axId val="45689856"/>
      </c:lineChart>
      <c:catAx>
        <c:axId val="4568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Kozuka Gothic Pro EL" pitchFamily="34" charset="-128"/>
                <a:ea typeface="Kozuka Gothic Pro EL" pitchFamily="34" charset="-128"/>
              </a:defRPr>
            </a:pPr>
            <a:endParaRPr lang="cs-CZ"/>
          </a:p>
        </c:txPr>
        <c:crossAx val="45689856"/>
        <c:crosses val="autoZero"/>
        <c:auto val="1"/>
        <c:lblAlgn val="ctr"/>
        <c:lblOffset val="100"/>
        <c:noMultiLvlLbl val="0"/>
      </c:catAx>
      <c:valAx>
        <c:axId val="45689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56867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862528"/>
        <c:axId val="133864064"/>
      </c:lineChart>
      <c:catAx>
        <c:axId val="1338625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3864064"/>
        <c:crosses val="autoZero"/>
        <c:auto val="1"/>
        <c:lblAlgn val="ctr"/>
        <c:lblOffset val="100"/>
        <c:noMultiLvlLbl val="0"/>
      </c:catAx>
      <c:valAx>
        <c:axId val="133864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3862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693440"/>
        <c:axId val="133694976"/>
      </c:lineChart>
      <c:catAx>
        <c:axId val="133693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3694976"/>
        <c:crosses val="autoZero"/>
        <c:auto val="1"/>
        <c:lblAlgn val="ctr"/>
        <c:lblOffset val="100"/>
        <c:noMultiLvlLbl val="0"/>
      </c:catAx>
      <c:valAx>
        <c:axId val="1336949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3693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732608"/>
        <c:axId val="133742592"/>
      </c:lineChart>
      <c:catAx>
        <c:axId val="133732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3742592"/>
        <c:crosses val="autoZero"/>
        <c:auto val="1"/>
        <c:lblAlgn val="ctr"/>
        <c:lblOffset val="100"/>
        <c:noMultiLvlLbl val="0"/>
      </c:catAx>
      <c:valAx>
        <c:axId val="1337425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3732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157824"/>
        <c:axId val="134159360"/>
      </c:lineChart>
      <c:catAx>
        <c:axId val="134157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159360"/>
        <c:crosses val="autoZero"/>
        <c:auto val="1"/>
        <c:lblAlgn val="ctr"/>
        <c:lblOffset val="100"/>
        <c:noMultiLvlLbl val="0"/>
      </c:catAx>
      <c:valAx>
        <c:axId val="134159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4157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205824"/>
        <c:axId val="134207360"/>
      </c:lineChart>
      <c:catAx>
        <c:axId val="134205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207360"/>
        <c:crosses val="autoZero"/>
        <c:auto val="1"/>
        <c:lblAlgn val="ctr"/>
        <c:lblOffset val="100"/>
        <c:noMultiLvlLbl val="0"/>
      </c:catAx>
      <c:valAx>
        <c:axId val="134207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4205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8962048"/>
        <c:axId val="98992512"/>
      </c:lineChart>
      <c:catAx>
        <c:axId val="98962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8992512"/>
        <c:crosses val="autoZero"/>
        <c:auto val="1"/>
        <c:lblAlgn val="ctr"/>
        <c:lblOffset val="100"/>
        <c:noMultiLvlLbl val="0"/>
      </c:catAx>
      <c:valAx>
        <c:axId val="989925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8962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785856"/>
        <c:axId val="131787392"/>
      </c:lineChart>
      <c:catAx>
        <c:axId val="1317858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1787392"/>
        <c:crosses val="autoZero"/>
        <c:auto val="1"/>
        <c:lblAlgn val="ctr"/>
        <c:lblOffset val="100"/>
        <c:noMultiLvlLbl val="0"/>
      </c:catAx>
      <c:valAx>
        <c:axId val="1317873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785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854336"/>
        <c:axId val="131855872"/>
      </c:lineChart>
      <c:catAx>
        <c:axId val="131854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1855872"/>
        <c:crosses val="autoZero"/>
        <c:auto val="1"/>
        <c:lblAlgn val="ctr"/>
        <c:lblOffset val="100"/>
        <c:noMultiLvlLbl val="0"/>
      </c:catAx>
      <c:valAx>
        <c:axId val="1318558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854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885312"/>
        <c:axId val="131903488"/>
      </c:lineChart>
      <c:catAx>
        <c:axId val="13188531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1903488"/>
        <c:crosses val="autoZero"/>
        <c:auto val="1"/>
        <c:lblAlgn val="ctr"/>
        <c:lblOffset val="100"/>
        <c:noMultiLvlLbl val="0"/>
      </c:catAx>
      <c:valAx>
        <c:axId val="1319034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885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982464"/>
        <c:axId val="131984000"/>
      </c:lineChart>
      <c:catAx>
        <c:axId val="1319824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1984000"/>
        <c:crosses val="autoZero"/>
        <c:auto val="1"/>
        <c:lblAlgn val="ctr"/>
        <c:lblOffset val="100"/>
        <c:noMultiLvlLbl val="0"/>
      </c:catAx>
      <c:valAx>
        <c:axId val="131984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1982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 w="76200" cap="rnd">
              <a:solidFill>
                <a:sysClr val="window" lastClr="FFFFFF"/>
              </a:solidFill>
              <a:headEnd type="oval"/>
              <a:tailEnd type="stealth" w="lg" len="lg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0.12832395698035456"/>
                  <c:y val="-0.1109131050904389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Kozuka Gothic Pro EL" pitchFamily="34" charset="-128"/>
                    <a:ea typeface="Kozuka Gothic Pro EL" pitchFamily="34" charset="-128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2020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4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6134400"/>
        <c:axId val="96038912"/>
      </c:lineChart>
      <c:catAx>
        <c:axId val="4613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Kozuka Gothic Pro EL" pitchFamily="34" charset="-128"/>
                <a:ea typeface="Kozuka Gothic Pro EL" pitchFamily="34" charset="-128"/>
              </a:defRPr>
            </a:pPr>
            <a:endParaRPr lang="cs-CZ"/>
          </a:p>
        </c:txPr>
        <c:crossAx val="96038912"/>
        <c:crosses val="autoZero"/>
        <c:auto val="1"/>
        <c:lblAlgn val="ctr"/>
        <c:lblOffset val="100"/>
        <c:noMultiLvlLbl val="0"/>
      </c:catAx>
      <c:valAx>
        <c:axId val="960389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61344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2271488"/>
        <c:axId val="132297856"/>
      </c:lineChart>
      <c:catAx>
        <c:axId val="1322714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2297856"/>
        <c:crosses val="autoZero"/>
        <c:auto val="1"/>
        <c:lblAlgn val="ctr"/>
        <c:lblOffset val="100"/>
        <c:noMultiLvlLbl val="0"/>
      </c:catAx>
      <c:valAx>
        <c:axId val="1322978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2271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014656"/>
        <c:axId val="111016192"/>
      </c:lineChart>
      <c:catAx>
        <c:axId val="1110146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1016192"/>
        <c:crosses val="autoZero"/>
        <c:auto val="1"/>
        <c:lblAlgn val="ctr"/>
        <c:lblOffset val="100"/>
        <c:noMultiLvlLbl val="0"/>
      </c:catAx>
      <c:valAx>
        <c:axId val="111016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1014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646363534200943"/>
          <c:y val="4.187615429622598E-2"/>
          <c:w val="0.59315892469866749"/>
          <c:h val="0.9069418793417199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728960"/>
        <c:axId val="120759424"/>
      </c:lineChart>
      <c:catAx>
        <c:axId val="120728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0759424"/>
        <c:crosses val="autoZero"/>
        <c:auto val="1"/>
        <c:lblAlgn val="ctr"/>
        <c:lblOffset val="100"/>
        <c:noMultiLvlLbl val="0"/>
      </c:catAx>
      <c:valAx>
        <c:axId val="1207594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728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658176"/>
        <c:axId val="120692736"/>
      </c:lineChart>
      <c:catAx>
        <c:axId val="120658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0692736"/>
        <c:crosses val="autoZero"/>
        <c:auto val="1"/>
        <c:lblAlgn val="ctr"/>
        <c:lblOffset val="100"/>
        <c:noMultiLvlLbl val="0"/>
      </c:catAx>
      <c:valAx>
        <c:axId val="120692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6581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795904"/>
        <c:axId val="120797440"/>
      </c:lineChart>
      <c:catAx>
        <c:axId val="120795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0797440"/>
        <c:crosses val="autoZero"/>
        <c:auto val="1"/>
        <c:lblAlgn val="ctr"/>
        <c:lblOffset val="100"/>
        <c:noMultiLvlLbl val="0"/>
      </c:catAx>
      <c:valAx>
        <c:axId val="1207974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795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3.4375000000000003E-2"/>
          <c:w val="1"/>
          <c:h val="0.93125000000000002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826880"/>
        <c:axId val="125408000"/>
      </c:lineChart>
      <c:catAx>
        <c:axId val="1208268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5408000"/>
        <c:crosses val="autoZero"/>
        <c:auto val="1"/>
        <c:lblAlgn val="ctr"/>
        <c:lblOffset val="100"/>
        <c:noMultiLvlLbl val="0"/>
      </c:catAx>
      <c:valAx>
        <c:axId val="1254080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826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6E8C40-D2EE-44D7-A22D-7B2ED9E3B75B}" type="doc">
      <dgm:prSet loTypeId="urn:microsoft.com/office/officeart/2005/8/layout/vList3" loCatId="list" qsTypeId="urn:microsoft.com/office/officeart/2005/8/quickstyle/simple1" qsCatId="simple" csTypeId="urn:microsoft.com/office/officeart/2005/8/colors/accent1_1" csCatId="accent1" phldr="1"/>
      <dgm:spPr/>
    </dgm:pt>
    <dgm:pt modelId="{9334F69A-571E-49CA-AAEE-8AA8D6A47704}">
      <dgm:prSet phldrT="[Text]"/>
      <dgm:spPr>
        <a:noFill/>
        <a:ln>
          <a:noFill/>
        </a:ln>
      </dgm:spPr>
      <dgm:t>
        <a:bodyPr/>
        <a:lstStyle/>
        <a:p>
          <a:pPr algn="l"/>
          <a:r>
            <a:rPr lang="cs-CZ" b="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rPr>
            <a:t>síťová komunikace v Internetu věcí</a:t>
          </a:r>
        </a:p>
      </dgm:t>
    </dgm:pt>
    <dgm:pt modelId="{FA0770E9-977C-4A79-B726-809D9428BB6B}" type="parTrans" cxnId="{4266B777-9203-4391-BF87-2B723A444BBF}">
      <dgm:prSet/>
      <dgm:spPr/>
      <dgm:t>
        <a:bodyPr/>
        <a:lstStyle/>
        <a:p>
          <a:endParaRPr lang="cs-CZ"/>
        </a:p>
      </dgm:t>
    </dgm:pt>
    <dgm:pt modelId="{5ACF6EDB-717A-4433-ADD6-007917AAF714}" type="sibTrans" cxnId="{4266B777-9203-4391-BF87-2B723A444BBF}">
      <dgm:prSet/>
      <dgm:spPr/>
      <dgm:t>
        <a:bodyPr/>
        <a:lstStyle/>
        <a:p>
          <a:endParaRPr lang="cs-CZ"/>
        </a:p>
      </dgm:t>
    </dgm:pt>
    <dgm:pt modelId="{3B6C19B7-E072-4D3C-8FF0-29AD1FE71B90}">
      <dgm:prSet phldrT="[Text]"/>
      <dgm:spPr>
        <a:noFill/>
        <a:ln>
          <a:noFill/>
        </a:ln>
      </dgm:spPr>
      <dgm:t>
        <a:bodyPr/>
        <a:lstStyle/>
        <a:p>
          <a:pPr algn="l"/>
          <a:r>
            <a:rPr lang="cs-CZ" b="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rPr>
            <a:t>aplikace Internetu věcí v domácnostech</a:t>
          </a:r>
        </a:p>
      </dgm:t>
    </dgm:pt>
    <dgm:pt modelId="{525A1AF4-596A-445A-919A-AAA7683B58A8}" type="parTrans" cxnId="{BA9A3968-9F72-4609-8CC8-BEFC56BC41A5}">
      <dgm:prSet/>
      <dgm:spPr/>
      <dgm:t>
        <a:bodyPr/>
        <a:lstStyle/>
        <a:p>
          <a:endParaRPr lang="cs-CZ"/>
        </a:p>
      </dgm:t>
    </dgm:pt>
    <dgm:pt modelId="{B725C38E-12A9-4F86-94C0-C5F219A3F60C}" type="sibTrans" cxnId="{BA9A3968-9F72-4609-8CC8-BEFC56BC41A5}">
      <dgm:prSet/>
      <dgm:spPr/>
      <dgm:t>
        <a:bodyPr/>
        <a:lstStyle/>
        <a:p>
          <a:endParaRPr lang="cs-CZ"/>
        </a:p>
      </dgm:t>
    </dgm:pt>
    <dgm:pt modelId="{8E2D7782-70E6-48EE-9DF6-6930E606EFAC}">
      <dgm:prSet phldrT="[Text]"/>
      <dgm:spPr>
        <a:noFill/>
        <a:ln>
          <a:noFill/>
        </a:ln>
      </dgm:spPr>
      <dgm:t>
        <a:bodyPr/>
        <a:lstStyle/>
        <a:p>
          <a:pPr algn="l"/>
          <a:r>
            <a:rPr lang="cs-CZ" b="0" dirty="0" smtClean="0">
              <a:solidFill>
                <a:srgbClr val="FFFF00"/>
              </a:solidFill>
              <a:latin typeface="Arial Narrow" pitchFamily="34" charset="0"/>
              <a:ea typeface="Kozuka Gothic Pro L" pitchFamily="34" charset="-128"/>
            </a:rPr>
            <a:t>Internet věcí</a:t>
          </a:r>
          <a:endParaRPr lang="cs-CZ" b="0" dirty="0">
            <a:solidFill>
              <a:srgbClr val="FFFF00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D3264206-6001-48F6-AA67-89BF387CF6AD}" type="sibTrans" cxnId="{0AEA2825-AA8D-47E0-9F35-45D4769D3685}">
      <dgm:prSet/>
      <dgm:spPr/>
      <dgm:t>
        <a:bodyPr/>
        <a:lstStyle/>
        <a:p>
          <a:endParaRPr lang="cs-CZ"/>
        </a:p>
      </dgm:t>
    </dgm:pt>
    <dgm:pt modelId="{93B95CEC-10F8-48C8-BC5D-E12EF8E78659}" type="parTrans" cxnId="{0AEA2825-AA8D-47E0-9F35-45D4769D3685}">
      <dgm:prSet/>
      <dgm:spPr/>
      <dgm:t>
        <a:bodyPr/>
        <a:lstStyle/>
        <a:p>
          <a:endParaRPr lang="cs-CZ"/>
        </a:p>
      </dgm:t>
    </dgm:pt>
    <dgm:pt modelId="{D2FC22BE-BF83-4585-BAD2-A9B28E139F88}">
      <dgm:prSet phldrT="[Text]"/>
      <dgm:spPr>
        <a:noFill/>
        <a:ln>
          <a:noFill/>
        </a:ln>
      </dgm:spPr>
      <dgm:t>
        <a:bodyPr/>
        <a:lstStyle/>
        <a:p>
          <a:pPr algn="l"/>
          <a:r>
            <a:rPr lang="cs-CZ" b="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rPr>
            <a:t>rizika Internetu věcí</a:t>
          </a:r>
        </a:p>
      </dgm:t>
    </dgm:pt>
    <dgm:pt modelId="{DC32BDB5-BDAD-46EE-ABB8-997EA6F80A59}" type="parTrans" cxnId="{7DA8020D-A134-4F39-A4CD-3C58B1816D72}">
      <dgm:prSet/>
      <dgm:spPr/>
      <dgm:t>
        <a:bodyPr/>
        <a:lstStyle/>
        <a:p>
          <a:endParaRPr lang="cs-CZ"/>
        </a:p>
      </dgm:t>
    </dgm:pt>
    <dgm:pt modelId="{6AC607EE-A1FA-4ABD-A01D-CB8DA8DB4775}" type="sibTrans" cxnId="{7DA8020D-A134-4F39-A4CD-3C58B1816D72}">
      <dgm:prSet/>
      <dgm:spPr/>
      <dgm:t>
        <a:bodyPr/>
        <a:lstStyle/>
        <a:p>
          <a:endParaRPr lang="cs-CZ"/>
        </a:p>
      </dgm:t>
    </dgm:pt>
    <dgm:pt modelId="{93CC6D4D-14B5-4938-AF22-4F948375E89E}" type="pres">
      <dgm:prSet presAssocID="{136E8C40-D2EE-44D7-A22D-7B2ED9E3B75B}" presName="linearFlow" presStyleCnt="0">
        <dgm:presLayoutVars>
          <dgm:dir/>
          <dgm:resizeHandles val="exact"/>
        </dgm:presLayoutVars>
      </dgm:prSet>
      <dgm:spPr/>
    </dgm:pt>
    <dgm:pt modelId="{BC79452E-FA6C-49FC-A5B2-B9C7B2313657}" type="pres">
      <dgm:prSet presAssocID="{8E2D7782-70E6-48EE-9DF6-6930E606EFAC}" presName="composite" presStyleCnt="0"/>
      <dgm:spPr/>
    </dgm:pt>
    <dgm:pt modelId="{995A1375-9F5A-4CDF-BC27-3802BE5D4F00}" type="pres">
      <dgm:prSet presAssocID="{8E2D7782-70E6-48EE-9DF6-6930E606EFAC}" presName="imgShp" presStyleLbl="fgImgPlace1" presStyleIdx="0" presStyleCnt="4" custScaleX="56448" custScaleY="56448"/>
      <dgm:spPr>
        <a:prstGeom prst="ellipse">
          <a:avLst/>
        </a:prstGeom>
        <a:noFill/>
        <a:ln>
          <a:noFill/>
        </a:ln>
      </dgm:spPr>
    </dgm:pt>
    <dgm:pt modelId="{277ACB79-52A2-4031-8890-58CCE27A0998}" type="pres">
      <dgm:prSet presAssocID="{8E2D7782-70E6-48EE-9DF6-6930E606EFAC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B4B2FC4-77A0-4961-992A-F014D7442FCE}" type="pres">
      <dgm:prSet presAssocID="{D3264206-6001-48F6-AA67-89BF387CF6AD}" presName="spacing" presStyleCnt="0"/>
      <dgm:spPr/>
    </dgm:pt>
    <dgm:pt modelId="{D92D0B4E-25E7-4D04-9168-F65FEDB09802}" type="pres">
      <dgm:prSet presAssocID="{9334F69A-571E-49CA-AAEE-8AA8D6A47704}" presName="composite" presStyleCnt="0"/>
      <dgm:spPr/>
    </dgm:pt>
    <dgm:pt modelId="{8E92464E-1B6B-4DBC-B8CD-D78C0909B6AE}" type="pres">
      <dgm:prSet presAssocID="{9334F69A-571E-49CA-AAEE-8AA8D6A47704}" presName="imgShp" presStyleLbl="fgImgPlace1" presStyleIdx="1" presStyleCnt="4" custScaleX="56448" custScaleY="56448"/>
      <dgm:spPr>
        <a:noFill/>
        <a:ln>
          <a:noFill/>
        </a:ln>
      </dgm:spPr>
    </dgm:pt>
    <dgm:pt modelId="{1B0246F8-0D5E-4017-A59B-12B320E8A206}" type="pres">
      <dgm:prSet presAssocID="{9334F69A-571E-49CA-AAEE-8AA8D6A47704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F193FE-7C7A-4570-8952-ADDA2E50E4B3}" type="pres">
      <dgm:prSet presAssocID="{5ACF6EDB-717A-4433-ADD6-007917AAF714}" presName="spacing" presStyleCnt="0"/>
      <dgm:spPr/>
    </dgm:pt>
    <dgm:pt modelId="{57D767CB-9AF4-4675-AF28-B978B9261F42}" type="pres">
      <dgm:prSet presAssocID="{D2FC22BE-BF83-4585-BAD2-A9B28E139F88}" presName="composite" presStyleCnt="0"/>
      <dgm:spPr/>
    </dgm:pt>
    <dgm:pt modelId="{0BEFFE7B-5F47-4A50-8286-AC8098E24880}" type="pres">
      <dgm:prSet presAssocID="{D2FC22BE-BF83-4585-BAD2-A9B28E139F88}" presName="imgShp" presStyleLbl="fgImgPlace1" presStyleIdx="2" presStyleCnt="4"/>
      <dgm:spPr>
        <a:noFill/>
        <a:ln>
          <a:noFill/>
        </a:ln>
      </dgm:spPr>
    </dgm:pt>
    <dgm:pt modelId="{3AD1B2A1-0886-4246-841F-5968BC385168}" type="pres">
      <dgm:prSet presAssocID="{D2FC22BE-BF83-4585-BAD2-A9B28E139F88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4935A81-A943-4712-B681-21F384C2795F}" type="pres">
      <dgm:prSet presAssocID="{6AC607EE-A1FA-4ABD-A01D-CB8DA8DB4775}" presName="spacing" presStyleCnt="0"/>
      <dgm:spPr/>
    </dgm:pt>
    <dgm:pt modelId="{4ACA9489-5760-42AD-A3D9-90F43B596786}" type="pres">
      <dgm:prSet presAssocID="{3B6C19B7-E072-4D3C-8FF0-29AD1FE71B90}" presName="composite" presStyleCnt="0"/>
      <dgm:spPr/>
    </dgm:pt>
    <dgm:pt modelId="{EE270D1A-BB3B-40F5-8B41-3EA385E00BAC}" type="pres">
      <dgm:prSet presAssocID="{3B6C19B7-E072-4D3C-8FF0-29AD1FE71B90}" presName="imgShp" presStyleLbl="fgImgPlace1" presStyleIdx="3" presStyleCnt="4" custScaleX="56448" custScaleY="56448"/>
      <dgm:spPr>
        <a:noFill/>
        <a:ln>
          <a:noFill/>
        </a:ln>
      </dgm:spPr>
    </dgm:pt>
    <dgm:pt modelId="{4CA4E907-5E28-4745-B7DB-BDEB9B504B1A}" type="pres">
      <dgm:prSet presAssocID="{3B6C19B7-E072-4D3C-8FF0-29AD1FE71B90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A016C94-1411-4247-BA2E-96CF80257AC5}" type="presOf" srcId="{9334F69A-571E-49CA-AAEE-8AA8D6A47704}" destId="{1B0246F8-0D5E-4017-A59B-12B320E8A206}" srcOrd="0" destOrd="0" presId="urn:microsoft.com/office/officeart/2005/8/layout/vList3"/>
    <dgm:cxn modelId="{4266B777-9203-4391-BF87-2B723A444BBF}" srcId="{136E8C40-D2EE-44D7-A22D-7B2ED9E3B75B}" destId="{9334F69A-571E-49CA-AAEE-8AA8D6A47704}" srcOrd="1" destOrd="0" parTransId="{FA0770E9-977C-4A79-B726-809D9428BB6B}" sibTransId="{5ACF6EDB-717A-4433-ADD6-007917AAF714}"/>
    <dgm:cxn modelId="{BA9A3968-9F72-4609-8CC8-BEFC56BC41A5}" srcId="{136E8C40-D2EE-44D7-A22D-7B2ED9E3B75B}" destId="{3B6C19B7-E072-4D3C-8FF0-29AD1FE71B90}" srcOrd="3" destOrd="0" parTransId="{525A1AF4-596A-445A-919A-AAA7683B58A8}" sibTransId="{B725C38E-12A9-4F86-94C0-C5F219A3F60C}"/>
    <dgm:cxn modelId="{7DA8020D-A134-4F39-A4CD-3C58B1816D72}" srcId="{136E8C40-D2EE-44D7-A22D-7B2ED9E3B75B}" destId="{D2FC22BE-BF83-4585-BAD2-A9B28E139F88}" srcOrd="2" destOrd="0" parTransId="{DC32BDB5-BDAD-46EE-ABB8-997EA6F80A59}" sibTransId="{6AC607EE-A1FA-4ABD-A01D-CB8DA8DB4775}"/>
    <dgm:cxn modelId="{529A8CF7-4422-44DC-A4E0-EEDD65FFA498}" type="presOf" srcId="{D2FC22BE-BF83-4585-BAD2-A9B28E139F88}" destId="{3AD1B2A1-0886-4246-841F-5968BC385168}" srcOrd="0" destOrd="0" presId="urn:microsoft.com/office/officeart/2005/8/layout/vList3"/>
    <dgm:cxn modelId="{2B6DE545-34F5-40CE-AEB5-F2219CDF2398}" type="presOf" srcId="{136E8C40-D2EE-44D7-A22D-7B2ED9E3B75B}" destId="{93CC6D4D-14B5-4938-AF22-4F948375E89E}" srcOrd="0" destOrd="0" presId="urn:microsoft.com/office/officeart/2005/8/layout/vList3"/>
    <dgm:cxn modelId="{BF362239-70CB-423A-9915-12A0394E0142}" type="presOf" srcId="{8E2D7782-70E6-48EE-9DF6-6930E606EFAC}" destId="{277ACB79-52A2-4031-8890-58CCE27A0998}" srcOrd="0" destOrd="0" presId="urn:microsoft.com/office/officeart/2005/8/layout/vList3"/>
    <dgm:cxn modelId="{C8AAC296-B238-425B-949E-68E3CEE11BEB}" type="presOf" srcId="{3B6C19B7-E072-4D3C-8FF0-29AD1FE71B90}" destId="{4CA4E907-5E28-4745-B7DB-BDEB9B504B1A}" srcOrd="0" destOrd="0" presId="urn:microsoft.com/office/officeart/2005/8/layout/vList3"/>
    <dgm:cxn modelId="{0AEA2825-AA8D-47E0-9F35-45D4769D3685}" srcId="{136E8C40-D2EE-44D7-A22D-7B2ED9E3B75B}" destId="{8E2D7782-70E6-48EE-9DF6-6930E606EFAC}" srcOrd="0" destOrd="0" parTransId="{93B95CEC-10F8-48C8-BC5D-E12EF8E78659}" sibTransId="{D3264206-6001-48F6-AA67-89BF387CF6AD}"/>
    <dgm:cxn modelId="{23F15EDA-81AA-43A5-8EB0-BC03C16C9FBE}" type="presParOf" srcId="{93CC6D4D-14B5-4938-AF22-4F948375E89E}" destId="{BC79452E-FA6C-49FC-A5B2-B9C7B2313657}" srcOrd="0" destOrd="0" presId="urn:microsoft.com/office/officeart/2005/8/layout/vList3"/>
    <dgm:cxn modelId="{3F435E5D-0BFC-4E2D-8F43-3CFB34BFD98D}" type="presParOf" srcId="{BC79452E-FA6C-49FC-A5B2-B9C7B2313657}" destId="{995A1375-9F5A-4CDF-BC27-3802BE5D4F00}" srcOrd="0" destOrd="0" presId="urn:microsoft.com/office/officeart/2005/8/layout/vList3"/>
    <dgm:cxn modelId="{A8B26D01-45D4-4709-A7F8-DA14DED3723B}" type="presParOf" srcId="{BC79452E-FA6C-49FC-A5B2-B9C7B2313657}" destId="{277ACB79-52A2-4031-8890-58CCE27A0998}" srcOrd="1" destOrd="0" presId="urn:microsoft.com/office/officeart/2005/8/layout/vList3"/>
    <dgm:cxn modelId="{277D380F-E142-48A8-AC97-065C59D0A6B3}" type="presParOf" srcId="{93CC6D4D-14B5-4938-AF22-4F948375E89E}" destId="{2B4B2FC4-77A0-4961-992A-F014D7442FCE}" srcOrd="1" destOrd="0" presId="urn:microsoft.com/office/officeart/2005/8/layout/vList3"/>
    <dgm:cxn modelId="{0B38C3B7-8C10-4CEE-AE17-082B7A0231C5}" type="presParOf" srcId="{93CC6D4D-14B5-4938-AF22-4F948375E89E}" destId="{D92D0B4E-25E7-4D04-9168-F65FEDB09802}" srcOrd="2" destOrd="0" presId="urn:microsoft.com/office/officeart/2005/8/layout/vList3"/>
    <dgm:cxn modelId="{A309E4F0-AB85-45E5-8EF0-E6308A235383}" type="presParOf" srcId="{D92D0B4E-25E7-4D04-9168-F65FEDB09802}" destId="{8E92464E-1B6B-4DBC-B8CD-D78C0909B6AE}" srcOrd="0" destOrd="0" presId="urn:microsoft.com/office/officeart/2005/8/layout/vList3"/>
    <dgm:cxn modelId="{DE300EDC-227F-43FB-B62F-6053E7422F34}" type="presParOf" srcId="{D92D0B4E-25E7-4D04-9168-F65FEDB09802}" destId="{1B0246F8-0D5E-4017-A59B-12B320E8A206}" srcOrd="1" destOrd="0" presId="urn:microsoft.com/office/officeart/2005/8/layout/vList3"/>
    <dgm:cxn modelId="{F09C37A5-4796-414F-B648-E1AAFACDB91C}" type="presParOf" srcId="{93CC6D4D-14B5-4938-AF22-4F948375E89E}" destId="{FAF193FE-7C7A-4570-8952-ADDA2E50E4B3}" srcOrd="3" destOrd="0" presId="urn:microsoft.com/office/officeart/2005/8/layout/vList3"/>
    <dgm:cxn modelId="{937A9A1D-03A5-4BDA-9287-E1F19251EFF0}" type="presParOf" srcId="{93CC6D4D-14B5-4938-AF22-4F948375E89E}" destId="{57D767CB-9AF4-4675-AF28-B978B9261F42}" srcOrd="4" destOrd="0" presId="urn:microsoft.com/office/officeart/2005/8/layout/vList3"/>
    <dgm:cxn modelId="{615B49C3-CB6A-4B05-A04D-3BAA28D491E9}" type="presParOf" srcId="{57D767CB-9AF4-4675-AF28-B978B9261F42}" destId="{0BEFFE7B-5F47-4A50-8286-AC8098E24880}" srcOrd="0" destOrd="0" presId="urn:microsoft.com/office/officeart/2005/8/layout/vList3"/>
    <dgm:cxn modelId="{C61B0438-F692-4C78-B9D4-14B4B8D6F81C}" type="presParOf" srcId="{57D767CB-9AF4-4675-AF28-B978B9261F42}" destId="{3AD1B2A1-0886-4246-841F-5968BC385168}" srcOrd="1" destOrd="0" presId="urn:microsoft.com/office/officeart/2005/8/layout/vList3"/>
    <dgm:cxn modelId="{139B18D2-2026-4A92-A325-E8743C1F7BCF}" type="presParOf" srcId="{93CC6D4D-14B5-4938-AF22-4F948375E89E}" destId="{E4935A81-A943-4712-B681-21F384C2795F}" srcOrd="5" destOrd="0" presId="urn:microsoft.com/office/officeart/2005/8/layout/vList3"/>
    <dgm:cxn modelId="{7F2FD1C9-58D3-468D-A202-957F728B3A53}" type="presParOf" srcId="{93CC6D4D-14B5-4938-AF22-4F948375E89E}" destId="{4ACA9489-5760-42AD-A3D9-90F43B596786}" srcOrd="6" destOrd="0" presId="urn:microsoft.com/office/officeart/2005/8/layout/vList3"/>
    <dgm:cxn modelId="{F57A5763-B2AB-4D37-8D0E-A3BBEC21D0A6}" type="presParOf" srcId="{4ACA9489-5760-42AD-A3D9-90F43B596786}" destId="{EE270D1A-BB3B-40F5-8B41-3EA385E00BAC}" srcOrd="0" destOrd="0" presId="urn:microsoft.com/office/officeart/2005/8/layout/vList3"/>
    <dgm:cxn modelId="{ECF332EF-2BD4-42B5-BDBB-F655A34A30DC}" type="presParOf" srcId="{4ACA9489-5760-42AD-A3D9-90F43B596786}" destId="{4CA4E907-5E28-4745-B7DB-BDEB9B504B1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8F31E1-13F0-4581-9E3B-0EC23436F08B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391A4F1-4D85-458F-BFDC-80F29DF0DC6D}">
      <dgm:prSet phldrT="[Text]"/>
      <dgm:spPr>
        <a:noFill/>
      </dgm:spPr>
      <dgm:t>
        <a:bodyPr/>
        <a:lstStyle/>
        <a:p>
          <a:r>
            <a:rPr lang="cs-CZ" b="1" cap="all" baseline="0" dirty="0" smtClean="0">
              <a:latin typeface="Arial Narrow" pitchFamily="34" charset="0"/>
            </a:rPr>
            <a:t>Chytré zařízení</a:t>
          </a:r>
          <a:endParaRPr lang="cs-CZ" b="1" cap="all" baseline="0" dirty="0">
            <a:latin typeface="Arial Narrow" pitchFamily="34" charset="0"/>
          </a:endParaRPr>
        </a:p>
      </dgm:t>
    </dgm:pt>
    <dgm:pt modelId="{21F23B8D-664C-490D-803C-EE63AB0375C4}" type="parTrans" cxnId="{C2EE9029-F9E4-4877-AF8B-2D5EF301B558}">
      <dgm:prSet/>
      <dgm:spPr/>
      <dgm:t>
        <a:bodyPr/>
        <a:lstStyle/>
        <a:p>
          <a:endParaRPr lang="cs-CZ" b="1"/>
        </a:p>
      </dgm:t>
    </dgm:pt>
    <dgm:pt modelId="{7FDBEFDE-73E7-4E6D-AF01-11D1A7E73E31}" type="sibTrans" cxnId="{C2EE9029-F9E4-4877-AF8B-2D5EF301B558}">
      <dgm:prSet/>
      <dgm:spPr/>
      <dgm:t>
        <a:bodyPr/>
        <a:lstStyle/>
        <a:p>
          <a:endParaRPr lang="cs-CZ" b="1"/>
        </a:p>
      </dgm:t>
    </dgm:pt>
    <dgm:pt modelId="{F42D58E1-1AA6-4D6B-B239-0574DA6C8FAD}">
      <dgm:prSet phldrT="[Text]" custT="1"/>
      <dgm:spPr>
        <a:noFill/>
      </dgm:spPr>
      <dgm:t>
        <a:bodyPr/>
        <a:lstStyle/>
        <a:p>
          <a:r>
            <a:rPr lang="cs-CZ" sz="1400" b="1" i="0" cap="none" spc="0" baseline="0" dirty="0" smtClean="0">
              <a:latin typeface="Arial Narrow" pitchFamily="34" charset="0"/>
            </a:rPr>
            <a:t>mikroprocesor</a:t>
          </a:r>
          <a:endParaRPr lang="cs-CZ" sz="1400" b="1" i="0" cap="none" spc="0" baseline="0" dirty="0">
            <a:latin typeface="Arial Narrow" pitchFamily="34" charset="0"/>
          </a:endParaRPr>
        </a:p>
      </dgm:t>
    </dgm:pt>
    <dgm:pt modelId="{93555DDD-020D-43EE-820C-823E98FDEB22}" type="parTrans" cxnId="{552133C3-7859-4628-B8A3-2A441B2D68F7}">
      <dgm:prSet/>
      <dgm:spPr>
        <a:ln>
          <a:solidFill>
            <a:schemeClr val="bg1"/>
          </a:solidFill>
        </a:ln>
      </dgm:spPr>
      <dgm:t>
        <a:bodyPr/>
        <a:lstStyle/>
        <a:p>
          <a:endParaRPr lang="cs-CZ" b="1"/>
        </a:p>
      </dgm:t>
    </dgm:pt>
    <dgm:pt modelId="{DADE8A32-1A6F-4397-A204-E5174D399E9D}" type="sibTrans" cxnId="{552133C3-7859-4628-B8A3-2A441B2D68F7}">
      <dgm:prSet/>
      <dgm:spPr/>
      <dgm:t>
        <a:bodyPr/>
        <a:lstStyle/>
        <a:p>
          <a:endParaRPr lang="cs-CZ" b="1"/>
        </a:p>
      </dgm:t>
    </dgm:pt>
    <dgm:pt modelId="{1C664787-331E-4BA1-A236-DF94FEF74A89}">
      <dgm:prSet phldrT="[Text]"/>
      <dgm:spPr>
        <a:noFill/>
      </dgm:spPr>
      <dgm:t>
        <a:bodyPr/>
        <a:lstStyle/>
        <a:p>
          <a:r>
            <a:rPr lang="cs-CZ" b="1" dirty="0" smtClean="0"/>
            <a:t>komunikační zařízení</a:t>
          </a:r>
          <a:endParaRPr lang="cs-CZ" b="1" dirty="0"/>
        </a:p>
      </dgm:t>
    </dgm:pt>
    <dgm:pt modelId="{5F9C33B8-4C12-4B0A-A0C7-287D5E0343CE}" type="parTrans" cxnId="{9E86DD57-8AEB-4030-A43F-DE1811537068}">
      <dgm:prSet/>
      <dgm:spPr>
        <a:ln>
          <a:solidFill>
            <a:schemeClr val="bg1"/>
          </a:solidFill>
        </a:ln>
      </dgm:spPr>
      <dgm:t>
        <a:bodyPr/>
        <a:lstStyle/>
        <a:p>
          <a:endParaRPr lang="cs-CZ" b="1"/>
        </a:p>
      </dgm:t>
    </dgm:pt>
    <dgm:pt modelId="{427930A9-7832-44D4-B394-D2947464990B}" type="sibTrans" cxnId="{9E86DD57-8AEB-4030-A43F-DE1811537068}">
      <dgm:prSet/>
      <dgm:spPr/>
      <dgm:t>
        <a:bodyPr/>
        <a:lstStyle/>
        <a:p>
          <a:endParaRPr lang="cs-CZ" b="1"/>
        </a:p>
      </dgm:t>
    </dgm:pt>
    <dgm:pt modelId="{390F5F91-ECA2-4CFF-8A13-364AD7566CB4}">
      <dgm:prSet phldrT="[Text]"/>
      <dgm:spPr>
        <a:noFill/>
      </dgm:spPr>
      <dgm:t>
        <a:bodyPr/>
        <a:lstStyle/>
        <a:p>
          <a:r>
            <a:rPr lang="cs-CZ" b="1" dirty="0" smtClean="0"/>
            <a:t>zdroj energie</a:t>
          </a:r>
          <a:endParaRPr lang="cs-CZ" b="1" dirty="0"/>
        </a:p>
      </dgm:t>
    </dgm:pt>
    <dgm:pt modelId="{97D02265-7F99-44DF-88FF-633C72C708DF}" type="parTrans" cxnId="{2B97A781-74AE-4624-BA61-534016B8CB53}">
      <dgm:prSet/>
      <dgm:spPr>
        <a:ln>
          <a:solidFill>
            <a:schemeClr val="bg1"/>
          </a:solidFill>
        </a:ln>
      </dgm:spPr>
      <dgm:t>
        <a:bodyPr/>
        <a:lstStyle/>
        <a:p>
          <a:endParaRPr lang="cs-CZ" b="1"/>
        </a:p>
      </dgm:t>
    </dgm:pt>
    <dgm:pt modelId="{46D4925C-AEFA-4AB8-89A6-050A4D9AC13A}" type="sibTrans" cxnId="{2B97A781-74AE-4624-BA61-534016B8CB53}">
      <dgm:prSet/>
      <dgm:spPr/>
      <dgm:t>
        <a:bodyPr/>
        <a:lstStyle/>
        <a:p>
          <a:endParaRPr lang="cs-CZ" b="1"/>
        </a:p>
      </dgm:t>
    </dgm:pt>
    <dgm:pt modelId="{2FC1A86C-98E9-4FF3-9AF9-552A08215724}">
      <dgm:prSet phldrT="[Text]"/>
      <dgm:spPr>
        <a:noFill/>
      </dgm:spPr>
      <dgm:t>
        <a:bodyPr/>
        <a:lstStyle/>
        <a:p>
          <a:r>
            <a:rPr lang="cs-CZ" b="1" dirty="0" smtClean="0"/>
            <a:t>senzor </a:t>
          </a:r>
        </a:p>
        <a:p>
          <a:r>
            <a:rPr lang="cs-CZ" b="1" dirty="0" smtClean="0"/>
            <a:t>nebo pohon</a:t>
          </a:r>
          <a:endParaRPr lang="cs-CZ" b="1" dirty="0"/>
        </a:p>
      </dgm:t>
    </dgm:pt>
    <dgm:pt modelId="{9B6BA8CC-9075-4A67-AFAC-5B4B8F04E46E}" type="parTrans" cxnId="{56F518DC-B18E-47CC-95B4-B43D17EA22D4}">
      <dgm:prSet/>
      <dgm:spPr>
        <a:ln>
          <a:solidFill>
            <a:schemeClr val="bg1"/>
          </a:solidFill>
        </a:ln>
      </dgm:spPr>
      <dgm:t>
        <a:bodyPr/>
        <a:lstStyle/>
        <a:p>
          <a:endParaRPr lang="cs-CZ" b="1"/>
        </a:p>
      </dgm:t>
    </dgm:pt>
    <dgm:pt modelId="{81F3F363-61E1-438D-BB67-3536BF50DB4F}" type="sibTrans" cxnId="{56F518DC-B18E-47CC-95B4-B43D17EA22D4}">
      <dgm:prSet/>
      <dgm:spPr/>
      <dgm:t>
        <a:bodyPr/>
        <a:lstStyle/>
        <a:p>
          <a:endParaRPr lang="cs-CZ" b="1"/>
        </a:p>
      </dgm:t>
    </dgm:pt>
    <dgm:pt modelId="{A7FF2CA8-55E4-4A04-900A-FC1D79FD66C1}" type="pres">
      <dgm:prSet presAssocID="{868F31E1-13F0-4581-9E3B-0EC23436F08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281EF6E-3E25-4C48-AEC2-57F33FB4B790}" type="pres">
      <dgm:prSet presAssocID="{A391A4F1-4D85-458F-BFDC-80F29DF0DC6D}" presName="centerShape" presStyleLbl="node0" presStyleIdx="0" presStyleCnt="1"/>
      <dgm:spPr/>
      <dgm:t>
        <a:bodyPr/>
        <a:lstStyle/>
        <a:p>
          <a:endParaRPr lang="cs-CZ"/>
        </a:p>
      </dgm:t>
    </dgm:pt>
    <dgm:pt modelId="{31A5CB7A-BD0E-40E3-875C-49E74C747920}" type="pres">
      <dgm:prSet presAssocID="{93555DDD-020D-43EE-820C-823E98FDEB22}" presName="Name9" presStyleLbl="parChTrans1D2" presStyleIdx="0" presStyleCnt="4"/>
      <dgm:spPr/>
      <dgm:t>
        <a:bodyPr/>
        <a:lstStyle/>
        <a:p>
          <a:endParaRPr lang="cs-CZ"/>
        </a:p>
      </dgm:t>
    </dgm:pt>
    <dgm:pt modelId="{BF89A4CD-6AF9-413F-917A-9C2FF4A50114}" type="pres">
      <dgm:prSet presAssocID="{93555DDD-020D-43EE-820C-823E98FDEB22}" presName="connTx" presStyleLbl="parChTrans1D2" presStyleIdx="0" presStyleCnt="4"/>
      <dgm:spPr/>
      <dgm:t>
        <a:bodyPr/>
        <a:lstStyle/>
        <a:p>
          <a:endParaRPr lang="cs-CZ"/>
        </a:p>
      </dgm:t>
    </dgm:pt>
    <dgm:pt modelId="{2A993A6B-4996-4EA4-954D-4514B681E07F}" type="pres">
      <dgm:prSet presAssocID="{F42D58E1-1AA6-4D6B-B239-0574DA6C8FA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4812648-A1F6-461F-BD0F-3F2227E94669}" type="pres">
      <dgm:prSet presAssocID="{5F9C33B8-4C12-4B0A-A0C7-287D5E0343CE}" presName="Name9" presStyleLbl="parChTrans1D2" presStyleIdx="1" presStyleCnt="4"/>
      <dgm:spPr/>
      <dgm:t>
        <a:bodyPr/>
        <a:lstStyle/>
        <a:p>
          <a:endParaRPr lang="cs-CZ"/>
        </a:p>
      </dgm:t>
    </dgm:pt>
    <dgm:pt modelId="{3C3427B9-B2E0-45AF-857D-3094CEDA5597}" type="pres">
      <dgm:prSet presAssocID="{5F9C33B8-4C12-4B0A-A0C7-287D5E0343CE}" presName="connTx" presStyleLbl="parChTrans1D2" presStyleIdx="1" presStyleCnt="4"/>
      <dgm:spPr/>
      <dgm:t>
        <a:bodyPr/>
        <a:lstStyle/>
        <a:p>
          <a:endParaRPr lang="cs-CZ"/>
        </a:p>
      </dgm:t>
    </dgm:pt>
    <dgm:pt modelId="{43C8A585-07AD-4B45-85C9-5ED8C6B7C049}" type="pres">
      <dgm:prSet presAssocID="{1C664787-331E-4BA1-A236-DF94FEF74A8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0EFB037-9DDB-4BED-B90D-553C310792EE}" type="pres">
      <dgm:prSet presAssocID="{97D02265-7F99-44DF-88FF-633C72C708DF}" presName="Name9" presStyleLbl="parChTrans1D2" presStyleIdx="2" presStyleCnt="4"/>
      <dgm:spPr/>
      <dgm:t>
        <a:bodyPr/>
        <a:lstStyle/>
        <a:p>
          <a:endParaRPr lang="cs-CZ"/>
        </a:p>
      </dgm:t>
    </dgm:pt>
    <dgm:pt modelId="{21BDC192-6664-408F-96C5-6363C676C3C2}" type="pres">
      <dgm:prSet presAssocID="{97D02265-7F99-44DF-88FF-633C72C708DF}" presName="connTx" presStyleLbl="parChTrans1D2" presStyleIdx="2" presStyleCnt="4"/>
      <dgm:spPr/>
      <dgm:t>
        <a:bodyPr/>
        <a:lstStyle/>
        <a:p>
          <a:endParaRPr lang="cs-CZ"/>
        </a:p>
      </dgm:t>
    </dgm:pt>
    <dgm:pt modelId="{9F9C6928-EFDC-4015-9F81-7D7DBFABF51F}" type="pres">
      <dgm:prSet presAssocID="{390F5F91-ECA2-4CFF-8A13-364AD7566C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7BFBF28-DD13-4C9D-858D-53C5E14735BC}" type="pres">
      <dgm:prSet presAssocID="{9B6BA8CC-9075-4A67-AFAC-5B4B8F04E46E}" presName="Name9" presStyleLbl="parChTrans1D2" presStyleIdx="3" presStyleCnt="4"/>
      <dgm:spPr/>
      <dgm:t>
        <a:bodyPr/>
        <a:lstStyle/>
        <a:p>
          <a:endParaRPr lang="cs-CZ"/>
        </a:p>
      </dgm:t>
    </dgm:pt>
    <dgm:pt modelId="{A2CB0C8E-FE7B-47E4-BCAD-8FC8BD54D56A}" type="pres">
      <dgm:prSet presAssocID="{9B6BA8CC-9075-4A67-AFAC-5B4B8F04E46E}" presName="connTx" presStyleLbl="parChTrans1D2" presStyleIdx="3" presStyleCnt="4"/>
      <dgm:spPr/>
      <dgm:t>
        <a:bodyPr/>
        <a:lstStyle/>
        <a:p>
          <a:endParaRPr lang="cs-CZ"/>
        </a:p>
      </dgm:t>
    </dgm:pt>
    <dgm:pt modelId="{752F84EB-FCA6-4E35-9F23-475A2F305897}" type="pres">
      <dgm:prSet presAssocID="{2FC1A86C-98E9-4FF3-9AF9-552A0821572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04F884E-3C09-4BF8-9498-E0AFE5C0EE01}" type="presOf" srcId="{5F9C33B8-4C12-4B0A-A0C7-287D5E0343CE}" destId="{34812648-A1F6-461F-BD0F-3F2227E94669}" srcOrd="0" destOrd="0" presId="urn:microsoft.com/office/officeart/2005/8/layout/radial1"/>
    <dgm:cxn modelId="{B82C94E0-92BA-4E59-A417-85A7B7811143}" type="presOf" srcId="{9B6BA8CC-9075-4A67-AFAC-5B4B8F04E46E}" destId="{F7BFBF28-DD13-4C9D-858D-53C5E14735BC}" srcOrd="0" destOrd="0" presId="urn:microsoft.com/office/officeart/2005/8/layout/radial1"/>
    <dgm:cxn modelId="{ECB4ED69-AAE6-4D2D-A0E5-444B6C6BA15C}" type="presOf" srcId="{2FC1A86C-98E9-4FF3-9AF9-552A08215724}" destId="{752F84EB-FCA6-4E35-9F23-475A2F305897}" srcOrd="0" destOrd="0" presId="urn:microsoft.com/office/officeart/2005/8/layout/radial1"/>
    <dgm:cxn modelId="{D4E65B43-9D1F-44E6-B462-85D10193FFA0}" type="presOf" srcId="{97D02265-7F99-44DF-88FF-633C72C708DF}" destId="{21BDC192-6664-408F-96C5-6363C676C3C2}" srcOrd="1" destOrd="0" presId="urn:microsoft.com/office/officeart/2005/8/layout/radial1"/>
    <dgm:cxn modelId="{2B97A781-74AE-4624-BA61-534016B8CB53}" srcId="{A391A4F1-4D85-458F-BFDC-80F29DF0DC6D}" destId="{390F5F91-ECA2-4CFF-8A13-364AD7566CB4}" srcOrd="2" destOrd="0" parTransId="{97D02265-7F99-44DF-88FF-633C72C708DF}" sibTransId="{46D4925C-AEFA-4AB8-89A6-050A4D9AC13A}"/>
    <dgm:cxn modelId="{C2EE9029-F9E4-4877-AF8B-2D5EF301B558}" srcId="{868F31E1-13F0-4581-9E3B-0EC23436F08B}" destId="{A391A4F1-4D85-458F-BFDC-80F29DF0DC6D}" srcOrd="0" destOrd="0" parTransId="{21F23B8D-664C-490D-803C-EE63AB0375C4}" sibTransId="{7FDBEFDE-73E7-4E6D-AF01-11D1A7E73E31}"/>
    <dgm:cxn modelId="{196417A2-D836-4C48-9D52-ADB0D6A91F8E}" type="presOf" srcId="{5F9C33B8-4C12-4B0A-A0C7-287D5E0343CE}" destId="{3C3427B9-B2E0-45AF-857D-3094CEDA5597}" srcOrd="1" destOrd="0" presId="urn:microsoft.com/office/officeart/2005/8/layout/radial1"/>
    <dgm:cxn modelId="{460C6BE2-6CFF-456C-B5D9-13782EA6D248}" type="presOf" srcId="{93555DDD-020D-43EE-820C-823E98FDEB22}" destId="{BF89A4CD-6AF9-413F-917A-9C2FF4A50114}" srcOrd="1" destOrd="0" presId="urn:microsoft.com/office/officeart/2005/8/layout/radial1"/>
    <dgm:cxn modelId="{552133C3-7859-4628-B8A3-2A441B2D68F7}" srcId="{A391A4F1-4D85-458F-BFDC-80F29DF0DC6D}" destId="{F42D58E1-1AA6-4D6B-B239-0574DA6C8FAD}" srcOrd="0" destOrd="0" parTransId="{93555DDD-020D-43EE-820C-823E98FDEB22}" sibTransId="{DADE8A32-1A6F-4397-A204-E5174D399E9D}"/>
    <dgm:cxn modelId="{685D7AA4-B3BB-4D6F-8CE3-146ABDE1F3AA}" type="presOf" srcId="{A391A4F1-4D85-458F-BFDC-80F29DF0DC6D}" destId="{C281EF6E-3E25-4C48-AEC2-57F33FB4B790}" srcOrd="0" destOrd="0" presId="urn:microsoft.com/office/officeart/2005/8/layout/radial1"/>
    <dgm:cxn modelId="{76583BAE-B8D9-4F32-A2D6-A3F5AAAF5064}" type="presOf" srcId="{1C664787-331E-4BA1-A236-DF94FEF74A89}" destId="{43C8A585-07AD-4B45-85C9-5ED8C6B7C049}" srcOrd="0" destOrd="0" presId="urn:microsoft.com/office/officeart/2005/8/layout/radial1"/>
    <dgm:cxn modelId="{06D90CD8-624D-42A1-95F4-DF57D94401FD}" type="presOf" srcId="{868F31E1-13F0-4581-9E3B-0EC23436F08B}" destId="{A7FF2CA8-55E4-4A04-900A-FC1D79FD66C1}" srcOrd="0" destOrd="0" presId="urn:microsoft.com/office/officeart/2005/8/layout/radial1"/>
    <dgm:cxn modelId="{4A3FF5FF-AEE9-43FE-BE81-7DB11535DA84}" type="presOf" srcId="{F42D58E1-1AA6-4D6B-B239-0574DA6C8FAD}" destId="{2A993A6B-4996-4EA4-954D-4514B681E07F}" srcOrd="0" destOrd="0" presId="urn:microsoft.com/office/officeart/2005/8/layout/radial1"/>
    <dgm:cxn modelId="{914CF705-4B84-40DF-8E37-C470D81F332A}" type="presOf" srcId="{9B6BA8CC-9075-4A67-AFAC-5B4B8F04E46E}" destId="{A2CB0C8E-FE7B-47E4-BCAD-8FC8BD54D56A}" srcOrd="1" destOrd="0" presId="urn:microsoft.com/office/officeart/2005/8/layout/radial1"/>
    <dgm:cxn modelId="{56F518DC-B18E-47CC-95B4-B43D17EA22D4}" srcId="{A391A4F1-4D85-458F-BFDC-80F29DF0DC6D}" destId="{2FC1A86C-98E9-4FF3-9AF9-552A08215724}" srcOrd="3" destOrd="0" parTransId="{9B6BA8CC-9075-4A67-AFAC-5B4B8F04E46E}" sibTransId="{81F3F363-61E1-438D-BB67-3536BF50DB4F}"/>
    <dgm:cxn modelId="{9E86DD57-8AEB-4030-A43F-DE1811537068}" srcId="{A391A4F1-4D85-458F-BFDC-80F29DF0DC6D}" destId="{1C664787-331E-4BA1-A236-DF94FEF74A89}" srcOrd="1" destOrd="0" parTransId="{5F9C33B8-4C12-4B0A-A0C7-287D5E0343CE}" sibTransId="{427930A9-7832-44D4-B394-D2947464990B}"/>
    <dgm:cxn modelId="{1FAD66BA-743E-4969-B8D7-D88C830218A0}" type="presOf" srcId="{390F5F91-ECA2-4CFF-8A13-364AD7566CB4}" destId="{9F9C6928-EFDC-4015-9F81-7D7DBFABF51F}" srcOrd="0" destOrd="0" presId="urn:microsoft.com/office/officeart/2005/8/layout/radial1"/>
    <dgm:cxn modelId="{65FBB8D4-9762-4DBD-A141-4146B3189369}" type="presOf" srcId="{97D02265-7F99-44DF-88FF-633C72C708DF}" destId="{50EFB037-9DDB-4BED-B90D-553C310792EE}" srcOrd="0" destOrd="0" presId="urn:microsoft.com/office/officeart/2005/8/layout/radial1"/>
    <dgm:cxn modelId="{1B119E75-2B31-44A0-87A7-A2A2D3B25AB1}" type="presOf" srcId="{93555DDD-020D-43EE-820C-823E98FDEB22}" destId="{31A5CB7A-BD0E-40E3-875C-49E74C747920}" srcOrd="0" destOrd="0" presId="urn:microsoft.com/office/officeart/2005/8/layout/radial1"/>
    <dgm:cxn modelId="{44838388-3467-483D-AE3B-EF7497E2443A}" type="presParOf" srcId="{A7FF2CA8-55E4-4A04-900A-FC1D79FD66C1}" destId="{C281EF6E-3E25-4C48-AEC2-57F33FB4B790}" srcOrd="0" destOrd="0" presId="urn:microsoft.com/office/officeart/2005/8/layout/radial1"/>
    <dgm:cxn modelId="{A3524A35-B161-4553-B904-9E6187BE8691}" type="presParOf" srcId="{A7FF2CA8-55E4-4A04-900A-FC1D79FD66C1}" destId="{31A5CB7A-BD0E-40E3-875C-49E74C747920}" srcOrd="1" destOrd="0" presId="urn:microsoft.com/office/officeart/2005/8/layout/radial1"/>
    <dgm:cxn modelId="{26232B6B-2547-4C10-B1FB-D140A52B7037}" type="presParOf" srcId="{31A5CB7A-BD0E-40E3-875C-49E74C747920}" destId="{BF89A4CD-6AF9-413F-917A-9C2FF4A50114}" srcOrd="0" destOrd="0" presId="urn:microsoft.com/office/officeart/2005/8/layout/radial1"/>
    <dgm:cxn modelId="{41C517B6-D3AD-47A9-BA89-9108D83FACDB}" type="presParOf" srcId="{A7FF2CA8-55E4-4A04-900A-FC1D79FD66C1}" destId="{2A993A6B-4996-4EA4-954D-4514B681E07F}" srcOrd="2" destOrd="0" presId="urn:microsoft.com/office/officeart/2005/8/layout/radial1"/>
    <dgm:cxn modelId="{9137827C-4D34-4E59-B8A3-060182AA46B8}" type="presParOf" srcId="{A7FF2CA8-55E4-4A04-900A-FC1D79FD66C1}" destId="{34812648-A1F6-461F-BD0F-3F2227E94669}" srcOrd="3" destOrd="0" presId="urn:microsoft.com/office/officeart/2005/8/layout/radial1"/>
    <dgm:cxn modelId="{D8A68FC6-E08F-4FC9-A3EC-778A22F8D2E1}" type="presParOf" srcId="{34812648-A1F6-461F-BD0F-3F2227E94669}" destId="{3C3427B9-B2E0-45AF-857D-3094CEDA5597}" srcOrd="0" destOrd="0" presId="urn:microsoft.com/office/officeart/2005/8/layout/radial1"/>
    <dgm:cxn modelId="{3FA13AA9-F239-418D-BF6C-A74B906BAE46}" type="presParOf" srcId="{A7FF2CA8-55E4-4A04-900A-FC1D79FD66C1}" destId="{43C8A585-07AD-4B45-85C9-5ED8C6B7C049}" srcOrd="4" destOrd="0" presId="urn:microsoft.com/office/officeart/2005/8/layout/radial1"/>
    <dgm:cxn modelId="{1715E477-6467-4C84-A5C1-C123F7FA3F38}" type="presParOf" srcId="{A7FF2CA8-55E4-4A04-900A-FC1D79FD66C1}" destId="{50EFB037-9DDB-4BED-B90D-553C310792EE}" srcOrd="5" destOrd="0" presId="urn:microsoft.com/office/officeart/2005/8/layout/radial1"/>
    <dgm:cxn modelId="{6D5E297A-358F-4CF8-8522-0476F2F149E4}" type="presParOf" srcId="{50EFB037-9DDB-4BED-B90D-553C310792EE}" destId="{21BDC192-6664-408F-96C5-6363C676C3C2}" srcOrd="0" destOrd="0" presId="urn:microsoft.com/office/officeart/2005/8/layout/radial1"/>
    <dgm:cxn modelId="{D2EB1235-5DBC-493E-8812-837FB2CAFC95}" type="presParOf" srcId="{A7FF2CA8-55E4-4A04-900A-FC1D79FD66C1}" destId="{9F9C6928-EFDC-4015-9F81-7D7DBFABF51F}" srcOrd="6" destOrd="0" presId="urn:microsoft.com/office/officeart/2005/8/layout/radial1"/>
    <dgm:cxn modelId="{46D885FB-078A-4B76-B762-13C6F92968A4}" type="presParOf" srcId="{A7FF2CA8-55E4-4A04-900A-FC1D79FD66C1}" destId="{F7BFBF28-DD13-4C9D-858D-53C5E14735BC}" srcOrd="7" destOrd="0" presId="urn:microsoft.com/office/officeart/2005/8/layout/radial1"/>
    <dgm:cxn modelId="{389196D6-77A1-4CDB-A53F-86E45F42CE10}" type="presParOf" srcId="{F7BFBF28-DD13-4C9D-858D-53C5E14735BC}" destId="{A2CB0C8E-FE7B-47E4-BCAD-8FC8BD54D56A}" srcOrd="0" destOrd="0" presId="urn:microsoft.com/office/officeart/2005/8/layout/radial1"/>
    <dgm:cxn modelId="{6F070ECF-3DB1-4188-B03B-4CFFA47DA2D1}" type="presParOf" srcId="{A7FF2CA8-55E4-4A04-900A-FC1D79FD66C1}" destId="{752F84EB-FCA6-4E35-9F23-475A2F305897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E29F0C-75CA-4BF6-8A9F-6F68EF1DD4A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5FB874D-4725-44B0-810E-89D1532C71C2}">
      <dgm:prSet phldrT="[Text]" custT="1"/>
      <dgm:spPr>
        <a:solidFill>
          <a:schemeClr val="bg1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cs-CZ" sz="1400" b="1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nositelná elektronika</a:t>
          </a:r>
          <a:endParaRPr lang="cs-CZ" sz="1400" b="1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752DBADD-62CC-4E8D-9A18-2CFAED3AD1E7}" type="parTrans" cxnId="{7F723103-0DE6-4B54-A319-FF3363950DAB}">
      <dgm:prSet/>
      <dgm:spPr/>
      <dgm:t>
        <a:bodyPr/>
        <a:lstStyle/>
        <a:p>
          <a:endParaRPr lang="cs-CZ"/>
        </a:p>
      </dgm:t>
    </dgm:pt>
    <dgm:pt modelId="{71A89FBB-5596-47C8-ACF6-018A042D43B0}" type="sibTrans" cxnId="{7F723103-0DE6-4B54-A319-FF3363950DAB}">
      <dgm:prSet/>
      <dgm:spPr/>
      <dgm:t>
        <a:bodyPr/>
        <a:lstStyle/>
        <a:p>
          <a:endParaRPr lang="cs-CZ"/>
        </a:p>
      </dgm:t>
    </dgm:pt>
    <dgm:pt modelId="{1F3049C1-B5DE-4C8D-A624-62047BE46FC2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pPr algn="l"/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zábava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D4D5C29D-8EBF-4169-A0DD-DC00BA7DEC5F}" type="parTrans" cxnId="{A66CBEB4-D2E4-49A8-A893-8ED3BF4782E3}">
      <dgm:prSet/>
      <dgm:spPr/>
      <dgm:t>
        <a:bodyPr/>
        <a:lstStyle/>
        <a:p>
          <a:endParaRPr lang="cs-CZ"/>
        </a:p>
      </dgm:t>
    </dgm:pt>
    <dgm:pt modelId="{E0B634CF-9548-4E56-8C80-BE569292BB60}" type="sibTrans" cxnId="{A66CBEB4-D2E4-49A8-A893-8ED3BF4782E3}">
      <dgm:prSet/>
      <dgm:spPr/>
      <dgm:t>
        <a:bodyPr/>
        <a:lstStyle/>
        <a:p>
          <a:endParaRPr lang="cs-CZ"/>
        </a:p>
      </dgm:t>
    </dgm:pt>
    <dgm:pt modelId="{9068A265-C473-4C9F-9680-7F5F441C84A7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pPr algn="l"/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sledování tělesných funkcí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EB6A3538-CB90-4C83-B3B3-04A8691AC1D0}" type="parTrans" cxnId="{210B394D-5A59-4592-9E64-3B0C0910A1A8}">
      <dgm:prSet/>
      <dgm:spPr/>
      <dgm:t>
        <a:bodyPr/>
        <a:lstStyle/>
        <a:p>
          <a:endParaRPr lang="cs-CZ"/>
        </a:p>
      </dgm:t>
    </dgm:pt>
    <dgm:pt modelId="{A9975F0F-19AA-4B34-A89E-2421CF4CF961}" type="sibTrans" cxnId="{210B394D-5A59-4592-9E64-3B0C0910A1A8}">
      <dgm:prSet/>
      <dgm:spPr/>
      <dgm:t>
        <a:bodyPr/>
        <a:lstStyle/>
        <a:p>
          <a:endParaRPr lang="cs-CZ"/>
        </a:p>
      </dgm:t>
    </dgm:pt>
    <dgm:pt modelId="{2341E87D-6E52-4D87-B6B2-F235A0F5D94F}">
      <dgm:prSet phldrT="[Text]" custT="1"/>
      <dgm:spPr>
        <a:solidFill>
          <a:schemeClr val="bg1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cs-CZ" sz="1400" b="1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zdravotní péče</a:t>
          </a:r>
          <a:endParaRPr lang="cs-CZ" sz="1400" b="1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F52F1A21-8E64-44AC-A1E5-76B1EF90DAEB}" type="parTrans" cxnId="{36383F44-5578-43E4-B2C2-3D57F32E5D7B}">
      <dgm:prSet/>
      <dgm:spPr/>
      <dgm:t>
        <a:bodyPr/>
        <a:lstStyle/>
        <a:p>
          <a:endParaRPr lang="cs-CZ"/>
        </a:p>
      </dgm:t>
    </dgm:pt>
    <dgm:pt modelId="{965995AF-13F5-4E86-90C8-D124373F4281}" type="sibTrans" cxnId="{36383F44-5578-43E4-B2C2-3D57F32E5D7B}">
      <dgm:prSet/>
      <dgm:spPr/>
      <dgm:t>
        <a:bodyPr/>
        <a:lstStyle/>
        <a:p>
          <a:endParaRPr lang="cs-CZ"/>
        </a:p>
      </dgm:t>
    </dgm:pt>
    <dgm:pt modelId="{114C6D69-082E-4914-9CC2-F0F5A285B122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prevence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B40C8B32-C6AD-4C5F-BE20-F9569709B5E9}" type="parTrans" cxnId="{A7F305CF-A42F-4C24-A209-44D44DC27FD4}">
      <dgm:prSet/>
      <dgm:spPr/>
      <dgm:t>
        <a:bodyPr/>
        <a:lstStyle/>
        <a:p>
          <a:endParaRPr lang="cs-CZ"/>
        </a:p>
      </dgm:t>
    </dgm:pt>
    <dgm:pt modelId="{E88E5D75-BEE1-4702-9468-8BA4115A2FDA}" type="sibTrans" cxnId="{A7F305CF-A42F-4C24-A209-44D44DC27FD4}">
      <dgm:prSet/>
      <dgm:spPr/>
      <dgm:t>
        <a:bodyPr/>
        <a:lstStyle/>
        <a:p>
          <a:endParaRPr lang="cs-CZ"/>
        </a:p>
      </dgm:t>
    </dgm:pt>
    <dgm:pt modelId="{6DACE523-FBBA-4235-8000-B96C6FF4FDD2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výzkum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FBCC32DA-AF3D-4955-9A6E-AFF98FEF4C23}" type="parTrans" cxnId="{E3F28133-2812-4F0A-A4C5-4D74F700E82D}">
      <dgm:prSet/>
      <dgm:spPr/>
      <dgm:t>
        <a:bodyPr/>
        <a:lstStyle/>
        <a:p>
          <a:endParaRPr lang="cs-CZ"/>
        </a:p>
      </dgm:t>
    </dgm:pt>
    <dgm:pt modelId="{B8AEB383-DA96-40B5-A6F1-930C93D767A3}" type="sibTrans" cxnId="{E3F28133-2812-4F0A-A4C5-4D74F700E82D}">
      <dgm:prSet/>
      <dgm:spPr/>
      <dgm:t>
        <a:bodyPr/>
        <a:lstStyle/>
        <a:p>
          <a:endParaRPr lang="cs-CZ"/>
        </a:p>
      </dgm:t>
    </dgm:pt>
    <dgm:pt modelId="{04E3892D-14AB-4375-8EB4-6D5330667651}">
      <dgm:prSet phldrT="[Text]" custT="1"/>
      <dgm:spPr>
        <a:solidFill>
          <a:schemeClr val="bg1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cs-CZ" sz="1400" b="1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automobily</a:t>
          </a:r>
          <a:endParaRPr lang="cs-CZ" sz="1400" b="1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2CB7D2D2-B7DB-41ED-9B07-4DFFB4EEBFEB}" type="parTrans" cxnId="{F1192595-954D-46CF-A4CB-7466B4478C08}">
      <dgm:prSet/>
      <dgm:spPr/>
      <dgm:t>
        <a:bodyPr/>
        <a:lstStyle/>
        <a:p>
          <a:endParaRPr lang="cs-CZ"/>
        </a:p>
      </dgm:t>
    </dgm:pt>
    <dgm:pt modelId="{E0515822-8DBB-48CF-84F0-415581E33206}" type="sibTrans" cxnId="{F1192595-954D-46CF-A4CB-7466B4478C08}">
      <dgm:prSet/>
      <dgm:spPr/>
      <dgm:t>
        <a:bodyPr/>
        <a:lstStyle/>
        <a:p>
          <a:endParaRPr lang="cs-CZ"/>
        </a:p>
      </dgm:t>
    </dgm:pt>
    <dgm:pt modelId="{98A0A1F2-CB70-4A3C-B71A-05E363553175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autonomní vozidla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7EA52520-7DF8-4EE6-BAC9-EB4002B198E9}" type="parTrans" cxnId="{33FA04C7-0DE1-415C-AFF7-7B6D7203533F}">
      <dgm:prSet/>
      <dgm:spPr/>
      <dgm:t>
        <a:bodyPr/>
        <a:lstStyle/>
        <a:p>
          <a:endParaRPr lang="cs-CZ"/>
        </a:p>
      </dgm:t>
    </dgm:pt>
    <dgm:pt modelId="{F85693FC-6A94-4038-B137-456CA13A63DD}" type="sibTrans" cxnId="{33FA04C7-0DE1-415C-AFF7-7B6D7203533F}">
      <dgm:prSet/>
      <dgm:spPr/>
      <dgm:t>
        <a:bodyPr/>
        <a:lstStyle/>
        <a:p>
          <a:endParaRPr lang="cs-CZ"/>
        </a:p>
      </dgm:t>
    </dgm:pt>
    <dgm:pt modelId="{1D799050-095F-41AF-8CEF-D5DBD6B71AFD}">
      <dgm:prSet phldrT="[Text]" custT="1"/>
      <dgm:spPr>
        <a:solidFill>
          <a:schemeClr val="bg1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cs-CZ" sz="1400" b="1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chytrá domácnost</a:t>
          </a:r>
          <a:endParaRPr lang="cs-CZ" sz="1400" b="1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D048C98B-2D55-4C1E-856B-B456578F89EB}" type="parTrans" cxnId="{CEAB3C84-6B45-4968-BA96-D7C707837F83}">
      <dgm:prSet/>
      <dgm:spPr/>
      <dgm:t>
        <a:bodyPr/>
        <a:lstStyle/>
        <a:p>
          <a:endParaRPr lang="cs-CZ"/>
        </a:p>
      </dgm:t>
    </dgm:pt>
    <dgm:pt modelId="{E3DC4653-5437-40E3-B8D8-C0EAA9663791}" type="sibTrans" cxnId="{CEAB3C84-6B45-4968-BA96-D7C707837F83}">
      <dgm:prSet/>
      <dgm:spPr/>
      <dgm:t>
        <a:bodyPr/>
        <a:lstStyle/>
        <a:p>
          <a:endParaRPr lang="cs-CZ"/>
        </a:p>
      </dgm:t>
    </dgm:pt>
    <dgm:pt modelId="{AD31D309-3D96-46AB-8554-7ECF22EFE8DC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vzdálený přístup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C169ECB6-2268-4E36-9D2F-67AA6CF549AB}" type="parTrans" cxnId="{000BACC7-24C9-47BE-B653-9538E7116FCA}">
      <dgm:prSet/>
      <dgm:spPr/>
      <dgm:t>
        <a:bodyPr/>
        <a:lstStyle/>
        <a:p>
          <a:endParaRPr lang="cs-CZ"/>
        </a:p>
      </dgm:t>
    </dgm:pt>
    <dgm:pt modelId="{07072BDB-4CB8-4D60-A85C-0ED1CC65A119}" type="sibTrans" cxnId="{000BACC7-24C9-47BE-B653-9538E7116FCA}">
      <dgm:prSet/>
      <dgm:spPr/>
      <dgm:t>
        <a:bodyPr/>
        <a:lstStyle/>
        <a:p>
          <a:endParaRPr lang="cs-CZ"/>
        </a:p>
      </dgm:t>
    </dgm:pt>
    <dgm:pt modelId="{E5C61000-B125-42AE-A3A7-2E02CF539A0D}">
      <dgm:prSet phldrT="[Text]" custT="1"/>
      <dgm:spPr>
        <a:solidFill>
          <a:schemeClr val="bg1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cs-CZ" sz="1400" b="1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chytrá města</a:t>
          </a:r>
          <a:endParaRPr lang="cs-CZ" sz="1400" b="1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97A92FFF-B130-45EE-BA61-B4F28DD99C9F}" type="parTrans" cxnId="{D8CFB14E-0A1A-4366-B7D6-A7FAEF0C93FB}">
      <dgm:prSet/>
      <dgm:spPr/>
      <dgm:t>
        <a:bodyPr/>
        <a:lstStyle/>
        <a:p>
          <a:endParaRPr lang="cs-CZ"/>
        </a:p>
      </dgm:t>
    </dgm:pt>
    <dgm:pt modelId="{128ED841-92F6-4A61-A810-8BE4B5CDCB6C}" type="sibTrans" cxnId="{D8CFB14E-0A1A-4366-B7D6-A7FAEF0C93FB}">
      <dgm:prSet/>
      <dgm:spPr/>
      <dgm:t>
        <a:bodyPr/>
        <a:lstStyle/>
        <a:p>
          <a:endParaRPr lang="cs-CZ"/>
        </a:p>
      </dgm:t>
    </dgm:pt>
    <dgm:pt modelId="{B23EB0E0-FF3C-49BA-92BE-70AA433BEABE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ovládání dopravy a osvětlení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BEEBF639-4B63-4E6E-9204-260B99EC94B7}" type="parTrans" cxnId="{9E70374A-DB9C-4E6A-A8E1-5C27DF537947}">
      <dgm:prSet/>
      <dgm:spPr/>
      <dgm:t>
        <a:bodyPr/>
        <a:lstStyle/>
        <a:p>
          <a:endParaRPr lang="cs-CZ"/>
        </a:p>
      </dgm:t>
    </dgm:pt>
    <dgm:pt modelId="{7D958E4D-5766-4517-ABCA-9A7A2AAF727B}" type="sibTrans" cxnId="{9E70374A-DB9C-4E6A-A8E1-5C27DF537947}">
      <dgm:prSet/>
      <dgm:spPr/>
      <dgm:t>
        <a:bodyPr/>
        <a:lstStyle/>
        <a:p>
          <a:endParaRPr lang="cs-CZ"/>
        </a:p>
      </dgm:t>
    </dgm:pt>
    <dgm:pt modelId="{AC2F31A7-5A14-402B-AA9B-F0A1D32C836A}">
      <dgm:prSet phldrT="[Text]" custT="1"/>
      <dgm:spPr>
        <a:solidFill>
          <a:schemeClr val="bg1"/>
        </a:solidFill>
        <a:ln w="12700">
          <a:solidFill>
            <a:schemeClr val="bg1"/>
          </a:solidFill>
        </a:ln>
      </dgm:spPr>
      <dgm:t>
        <a:bodyPr/>
        <a:lstStyle/>
        <a:p>
          <a:r>
            <a:rPr lang="cs-CZ" sz="1400" b="1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Chytrý průmysl</a:t>
          </a:r>
          <a:endParaRPr lang="cs-CZ" sz="1400" b="1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gm:t>
    </dgm:pt>
    <dgm:pt modelId="{B433C0D0-AF9B-451D-8F99-98771A052680}" type="parTrans" cxnId="{B83926DF-081A-47B8-9547-C21675D28030}">
      <dgm:prSet/>
      <dgm:spPr/>
      <dgm:t>
        <a:bodyPr/>
        <a:lstStyle/>
        <a:p>
          <a:endParaRPr lang="cs-CZ"/>
        </a:p>
      </dgm:t>
    </dgm:pt>
    <dgm:pt modelId="{5D3480DF-5381-4AEF-BDAB-23BB32F77CF4}" type="sibTrans" cxnId="{B83926DF-081A-47B8-9547-C21675D28030}">
      <dgm:prSet/>
      <dgm:spPr/>
      <dgm:t>
        <a:bodyPr/>
        <a:lstStyle/>
        <a:p>
          <a:endParaRPr lang="cs-CZ"/>
        </a:p>
      </dgm:t>
    </dgm:pt>
    <dgm:pt modelId="{10CA9313-4762-41AA-A17B-A6D6BD49AB57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pPr algn="l"/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monitoring prostředí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6C70B99A-DB08-4C73-9F02-96E6195DC22D}" type="parTrans" cxnId="{62E10BCC-53E7-494F-9D7C-A4F50AD08040}">
      <dgm:prSet/>
      <dgm:spPr/>
      <dgm:t>
        <a:bodyPr/>
        <a:lstStyle/>
        <a:p>
          <a:endParaRPr lang="cs-CZ"/>
        </a:p>
      </dgm:t>
    </dgm:pt>
    <dgm:pt modelId="{4F4E38F1-A884-4E4B-82E5-727DA8AF49F3}" type="sibTrans" cxnId="{62E10BCC-53E7-494F-9D7C-A4F50AD08040}">
      <dgm:prSet/>
      <dgm:spPr/>
      <dgm:t>
        <a:bodyPr/>
        <a:lstStyle/>
        <a:p>
          <a:endParaRPr lang="cs-CZ"/>
        </a:p>
      </dgm:t>
    </dgm:pt>
    <dgm:pt modelId="{6D34A428-85EB-4330-9414-394646FD12A8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sledování zdravotního stavu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2B4621A4-D6A8-4F2E-986D-2BBA2EF9C4F0}" type="parTrans" cxnId="{68686862-AF31-4A80-A3AF-C47078AF98A8}">
      <dgm:prSet/>
      <dgm:spPr/>
      <dgm:t>
        <a:bodyPr/>
        <a:lstStyle/>
        <a:p>
          <a:endParaRPr lang="cs-CZ"/>
        </a:p>
      </dgm:t>
    </dgm:pt>
    <dgm:pt modelId="{6DF4E070-E1DC-4956-9F2C-0BCC38003CAD}" type="sibTrans" cxnId="{68686862-AF31-4A80-A3AF-C47078AF98A8}">
      <dgm:prSet/>
      <dgm:spPr/>
      <dgm:t>
        <a:bodyPr/>
        <a:lstStyle/>
        <a:p>
          <a:endParaRPr lang="cs-CZ"/>
        </a:p>
      </dgm:t>
    </dgm:pt>
    <dgm:pt modelId="{9C614BFD-FF8A-4947-B2FB-A95B7A86D3C5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komunikace mezi vozidly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32F83F39-C2D0-4767-B0E2-29C69749A140}" type="parTrans" cxnId="{61B92ADE-905E-40BD-AD34-B5640CA1A6CB}">
      <dgm:prSet/>
      <dgm:spPr/>
      <dgm:t>
        <a:bodyPr/>
        <a:lstStyle/>
        <a:p>
          <a:endParaRPr lang="cs-CZ"/>
        </a:p>
      </dgm:t>
    </dgm:pt>
    <dgm:pt modelId="{18B6AAE0-FD26-40F0-AC90-6432936937DB}" type="sibTrans" cxnId="{61B92ADE-905E-40BD-AD34-B5640CA1A6CB}">
      <dgm:prSet/>
      <dgm:spPr/>
      <dgm:t>
        <a:bodyPr/>
        <a:lstStyle/>
        <a:p>
          <a:endParaRPr lang="cs-CZ"/>
        </a:p>
      </dgm:t>
    </dgm:pt>
    <dgm:pt modelId="{112CC565-0DD8-4173-A261-52E0E5D8B059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zabezpečení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0AB2C5FD-6DFF-4657-8BF3-57F24CBEA60F}" type="parTrans" cxnId="{384554B6-4FD7-46F2-8AE6-E69B594BACD2}">
      <dgm:prSet/>
      <dgm:spPr/>
      <dgm:t>
        <a:bodyPr/>
        <a:lstStyle/>
        <a:p>
          <a:endParaRPr lang="cs-CZ"/>
        </a:p>
      </dgm:t>
    </dgm:pt>
    <dgm:pt modelId="{55E539FF-9AD3-4DC5-AA2D-5CFB18F15E0F}" type="sibTrans" cxnId="{384554B6-4FD7-46F2-8AE6-E69B594BACD2}">
      <dgm:prSet/>
      <dgm:spPr/>
      <dgm:t>
        <a:bodyPr/>
        <a:lstStyle/>
        <a:p>
          <a:endParaRPr lang="cs-CZ"/>
        </a:p>
      </dgm:t>
    </dgm:pt>
    <dgm:pt modelId="{21818865-7883-49EC-A82A-6F2049E941BF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telemetrie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25C342A7-C654-4010-A8C1-E79679C5B79B}" type="parTrans" cxnId="{665F0945-E70A-4A20-88DF-97D3354623DE}">
      <dgm:prSet/>
      <dgm:spPr/>
      <dgm:t>
        <a:bodyPr/>
        <a:lstStyle/>
        <a:p>
          <a:endParaRPr lang="cs-CZ"/>
        </a:p>
      </dgm:t>
    </dgm:pt>
    <dgm:pt modelId="{E0C2C555-D779-4986-A6BD-46609A0AF899}" type="sibTrans" cxnId="{665F0945-E70A-4A20-88DF-97D3354623DE}">
      <dgm:prSet/>
      <dgm:spPr/>
      <dgm:t>
        <a:bodyPr/>
        <a:lstStyle/>
        <a:p>
          <a:endParaRPr lang="cs-CZ"/>
        </a:p>
      </dgm:t>
    </dgm:pt>
    <dgm:pt modelId="{AEE8254C-0D7D-44B5-9D8A-B21DCBBEAA83}">
      <dgm:prSet phldrT="[Text]"/>
      <dgm:spPr>
        <a:noFill/>
        <a:ln w="12700"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cs-CZ" dirty="0" smtClean="0">
              <a:solidFill>
                <a:schemeClr val="bg1"/>
              </a:solidFill>
              <a:latin typeface="Arial Narrow" pitchFamily="34" charset="0"/>
            </a:rPr>
            <a:t>správa parkování a odpadů</a:t>
          </a:r>
          <a:endParaRPr lang="cs-CZ" dirty="0">
            <a:solidFill>
              <a:schemeClr val="bg1"/>
            </a:solidFill>
            <a:latin typeface="Arial Narrow" pitchFamily="34" charset="0"/>
          </a:endParaRPr>
        </a:p>
      </dgm:t>
    </dgm:pt>
    <dgm:pt modelId="{734598B3-B64F-4908-B391-F9CD7B9A5194}" type="parTrans" cxnId="{4B89EA03-7317-4EE2-8AFA-793CCD1013FC}">
      <dgm:prSet/>
      <dgm:spPr/>
      <dgm:t>
        <a:bodyPr/>
        <a:lstStyle/>
        <a:p>
          <a:endParaRPr lang="cs-CZ"/>
        </a:p>
      </dgm:t>
    </dgm:pt>
    <dgm:pt modelId="{C567E6C5-B451-4EAA-9061-E41495EE8AD1}" type="sibTrans" cxnId="{4B89EA03-7317-4EE2-8AFA-793CCD1013FC}">
      <dgm:prSet/>
      <dgm:spPr/>
      <dgm:t>
        <a:bodyPr/>
        <a:lstStyle/>
        <a:p>
          <a:endParaRPr lang="cs-CZ"/>
        </a:p>
      </dgm:t>
    </dgm:pt>
    <dgm:pt modelId="{8CF035E9-41B2-44A0-A9C6-6E6927CA3EDF}">
      <dgm:prSet phldrT="[Text]" custT="1"/>
      <dgm:spPr>
        <a:noFill/>
        <a:ln w="12700">
          <a:solidFill>
            <a:schemeClr val="bg1"/>
          </a:solidFill>
        </a:ln>
      </dgm:spPr>
      <dgm:t>
        <a:bodyPr/>
        <a:lstStyle/>
        <a:p>
          <a:pPr algn="l"/>
          <a:r>
            <a:rPr lang="cs-CZ" sz="1600" dirty="0" smtClean="0">
              <a:solidFill>
                <a:schemeClr val="bg1"/>
              </a:solidFill>
              <a:latin typeface="Arial Narrow" pitchFamily="34" charset="0"/>
            </a:rPr>
            <a:t>monitoring a ovládání skladů a výroby</a:t>
          </a:r>
          <a:endParaRPr lang="cs-CZ" sz="1600" dirty="0">
            <a:solidFill>
              <a:schemeClr val="bg1"/>
            </a:solidFill>
            <a:latin typeface="Arial Narrow" pitchFamily="34" charset="0"/>
          </a:endParaRPr>
        </a:p>
      </dgm:t>
    </dgm:pt>
    <dgm:pt modelId="{A1E9963D-F900-4EF6-A8A6-4E69D25CF63F}" type="parTrans" cxnId="{3B183310-5C82-481A-BE0B-350608275B94}">
      <dgm:prSet/>
      <dgm:spPr/>
      <dgm:t>
        <a:bodyPr/>
        <a:lstStyle/>
        <a:p>
          <a:endParaRPr lang="cs-CZ"/>
        </a:p>
      </dgm:t>
    </dgm:pt>
    <dgm:pt modelId="{0EAA3FE6-0A63-4ACA-A867-4F498105DBA3}" type="sibTrans" cxnId="{3B183310-5C82-481A-BE0B-350608275B94}">
      <dgm:prSet/>
      <dgm:spPr/>
      <dgm:t>
        <a:bodyPr/>
        <a:lstStyle/>
        <a:p>
          <a:endParaRPr lang="cs-CZ"/>
        </a:p>
      </dgm:t>
    </dgm:pt>
    <dgm:pt modelId="{813A4142-F652-4B8D-85CC-AC8727CF3F03}" type="pres">
      <dgm:prSet presAssocID="{84E29F0C-75CA-4BF6-8A9F-6F68EF1DD4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07F6FB5-6DBB-489A-9B6D-4F5392501754}" type="pres">
      <dgm:prSet presAssocID="{B5FB874D-4725-44B0-810E-89D1532C71C2}" presName="composite" presStyleCnt="0"/>
      <dgm:spPr/>
    </dgm:pt>
    <dgm:pt modelId="{4D32BB8F-F86D-454E-93C9-4EAEB20823DC}" type="pres">
      <dgm:prSet presAssocID="{B5FB874D-4725-44B0-810E-89D1532C71C2}" presName="parTx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72BBBE6-493F-4096-9906-C1E7A97D6692}" type="pres">
      <dgm:prSet presAssocID="{B5FB874D-4725-44B0-810E-89D1532C71C2}" presName="desTx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E8C86E-AEE4-4C58-A4B8-F6FDAAEF0E9A}" type="pres">
      <dgm:prSet presAssocID="{71A89FBB-5596-47C8-ACF6-018A042D43B0}" presName="space" presStyleCnt="0"/>
      <dgm:spPr/>
    </dgm:pt>
    <dgm:pt modelId="{79278C81-80CD-423E-991A-56D61F1B0F00}" type="pres">
      <dgm:prSet presAssocID="{2341E87D-6E52-4D87-B6B2-F235A0F5D94F}" presName="composite" presStyleCnt="0"/>
      <dgm:spPr/>
    </dgm:pt>
    <dgm:pt modelId="{9006F148-065E-429B-A458-B76682CDA035}" type="pres">
      <dgm:prSet presAssocID="{2341E87D-6E52-4D87-B6B2-F235A0F5D94F}" presName="parTx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D79FCC-CE4D-4E99-B139-88D66E83C5B2}" type="pres">
      <dgm:prSet presAssocID="{2341E87D-6E52-4D87-B6B2-F235A0F5D94F}" presName="desTx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7368F9F-9AF5-4403-8015-244279917B5B}" type="pres">
      <dgm:prSet presAssocID="{965995AF-13F5-4E86-90C8-D124373F4281}" presName="space" presStyleCnt="0"/>
      <dgm:spPr/>
    </dgm:pt>
    <dgm:pt modelId="{8E76DEE1-FA62-4706-99FD-D21FA29E4D33}" type="pres">
      <dgm:prSet presAssocID="{04E3892D-14AB-4375-8EB4-6D5330667651}" presName="composite" presStyleCnt="0"/>
      <dgm:spPr/>
    </dgm:pt>
    <dgm:pt modelId="{5BD4642F-370C-41AE-AC22-4A8FBBD648F7}" type="pres">
      <dgm:prSet presAssocID="{04E3892D-14AB-4375-8EB4-6D5330667651}" presName="parTx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0AD811C-DAC4-406B-9C09-26A66759D401}" type="pres">
      <dgm:prSet presAssocID="{04E3892D-14AB-4375-8EB4-6D5330667651}" presName="desTx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AF330B2-0FEA-4187-B9DD-CB2591CA0829}" type="pres">
      <dgm:prSet presAssocID="{E0515822-8DBB-48CF-84F0-415581E33206}" presName="space" presStyleCnt="0"/>
      <dgm:spPr/>
    </dgm:pt>
    <dgm:pt modelId="{DE6F40FE-FBF7-4C68-BA9E-7B976D0A16C2}" type="pres">
      <dgm:prSet presAssocID="{1D799050-095F-41AF-8CEF-D5DBD6B71AFD}" presName="composite" presStyleCnt="0"/>
      <dgm:spPr/>
    </dgm:pt>
    <dgm:pt modelId="{C1130993-1E58-4CD7-902D-46A056351D73}" type="pres">
      <dgm:prSet presAssocID="{1D799050-095F-41AF-8CEF-D5DBD6B71AFD}" presName="parTx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2FB4ECC-D8A4-45DA-8AA3-5267843908C7}" type="pres">
      <dgm:prSet presAssocID="{1D799050-095F-41AF-8CEF-D5DBD6B71AFD}" presName="desTx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9FC4A08-A9FF-4563-9A3A-D505736208D2}" type="pres">
      <dgm:prSet presAssocID="{E3DC4653-5437-40E3-B8D8-C0EAA9663791}" presName="space" presStyleCnt="0"/>
      <dgm:spPr/>
    </dgm:pt>
    <dgm:pt modelId="{6A94FF3C-0EE3-4632-AE2C-0ECFBE3E2D70}" type="pres">
      <dgm:prSet presAssocID="{E5C61000-B125-42AE-A3A7-2E02CF539A0D}" presName="composite" presStyleCnt="0"/>
      <dgm:spPr/>
    </dgm:pt>
    <dgm:pt modelId="{8BAA6094-3B8F-4FDB-9D6F-C1208507D7F4}" type="pres">
      <dgm:prSet presAssocID="{E5C61000-B125-42AE-A3A7-2E02CF539A0D}" presName="parTx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A17F81-DAFF-4766-87FB-430837697152}" type="pres">
      <dgm:prSet presAssocID="{E5C61000-B125-42AE-A3A7-2E02CF539A0D}" presName="desTx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842B8C-5C92-46C6-8BD8-1E39656B3BE4}" type="pres">
      <dgm:prSet presAssocID="{128ED841-92F6-4A61-A810-8BE4B5CDCB6C}" presName="space" presStyleCnt="0"/>
      <dgm:spPr/>
    </dgm:pt>
    <dgm:pt modelId="{FC262620-A1C6-4D1F-A58E-924A1F696C5F}" type="pres">
      <dgm:prSet presAssocID="{AC2F31A7-5A14-402B-AA9B-F0A1D32C836A}" presName="composite" presStyleCnt="0"/>
      <dgm:spPr/>
    </dgm:pt>
    <dgm:pt modelId="{16130250-1BAB-49A3-8A65-790822A870FF}" type="pres">
      <dgm:prSet presAssocID="{AC2F31A7-5A14-402B-AA9B-F0A1D32C836A}" presName="parTx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B1CECDF-868C-4FD8-9862-023DCA4F5A2F}" type="pres">
      <dgm:prSet presAssocID="{AC2F31A7-5A14-402B-AA9B-F0A1D32C836A}" presName="desTx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DFA70D1-90B8-45F3-8D99-1564FCDC1E06}" type="presOf" srcId="{112CC565-0DD8-4173-A261-52E0E5D8B059}" destId="{C2FB4ECC-D8A4-45DA-8AA3-5267843908C7}" srcOrd="0" destOrd="1" presId="urn:microsoft.com/office/officeart/2005/8/layout/hList1"/>
    <dgm:cxn modelId="{210B394D-5A59-4592-9E64-3B0C0910A1A8}" srcId="{B5FB874D-4725-44B0-810E-89D1532C71C2}" destId="{9068A265-C473-4C9F-9680-7F5F441C84A7}" srcOrd="1" destOrd="0" parTransId="{EB6A3538-CB90-4C83-B3B3-04A8691AC1D0}" sibTransId="{A9975F0F-19AA-4B34-A89E-2421CF4CF961}"/>
    <dgm:cxn modelId="{4820B866-1EFB-4615-9201-16CAFF2F75CF}" type="presOf" srcId="{AEE8254C-0D7D-44B5-9D8A-B21DCBBEAA83}" destId="{7CA17F81-DAFF-4766-87FB-430837697152}" srcOrd="0" destOrd="1" presId="urn:microsoft.com/office/officeart/2005/8/layout/hList1"/>
    <dgm:cxn modelId="{E5E8CCBA-09A0-465E-9489-A3AF00E4A7EF}" type="presOf" srcId="{6D34A428-85EB-4330-9414-394646FD12A8}" destId="{AED79FCC-CE4D-4E99-B139-88D66E83C5B2}" srcOrd="0" destOrd="2" presId="urn:microsoft.com/office/officeart/2005/8/layout/hList1"/>
    <dgm:cxn modelId="{EE978F2E-D3A2-44BA-85BA-CA376087426B}" type="presOf" srcId="{AD31D309-3D96-46AB-8554-7ECF22EFE8DC}" destId="{C2FB4ECC-D8A4-45DA-8AA3-5267843908C7}" srcOrd="0" destOrd="0" presId="urn:microsoft.com/office/officeart/2005/8/layout/hList1"/>
    <dgm:cxn modelId="{3615117F-ED93-49CD-B244-E5BF7F6FE9C9}" type="presOf" srcId="{114C6D69-082E-4914-9CC2-F0F5A285B122}" destId="{AED79FCC-CE4D-4E99-B139-88D66E83C5B2}" srcOrd="0" destOrd="0" presId="urn:microsoft.com/office/officeart/2005/8/layout/hList1"/>
    <dgm:cxn modelId="{384554B6-4FD7-46F2-8AE6-E69B594BACD2}" srcId="{1D799050-095F-41AF-8CEF-D5DBD6B71AFD}" destId="{112CC565-0DD8-4173-A261-52E0E5D8B059}" srcOrd="1" destOrd="0" parTransId="{0AB2C5FD-6DFF-4657-8BF3-57F24CBEA60F}" sibTransId="{55E539FF-9AD3-4DC5-AA2D-5CFB18F15E0F}"/>
    <dgm:cxn modelId="{62E10BCC-53E7-494F-9D7C-A4F50AD08040}" srcId="{B5FB874D-4725-44B0-810E-89D1532C71C2}" destId="{10CA9313-4762-41AA-A17B-A6D6BD49AB57}" srcOrd="2" destOrd="0" parTransId="{6C70B99A-DB08-4C73-9F02-96E6195DC22D}" sibTransId="{4F4E38F1-A884-4E4B-82E5-727DA8AF49F3}"/>
    <dgm:cxn modelId="{00FA0CEB-49D8-4D4E-9209-5D7B5D8D12A0}" type="presOf" srcId="{E5C61000-B125-42AE-A3A7-2E02CF539A0D}" destId="{8BAA6094-3B8F-4FDB-9D6F-C1208507D7F4}" srcOrd="0" destOrd="0" presId="urn:microsoft.com/office/officeart/2005/8/layout/hList1"/>
    <dgm:cxn modelId="{9E70374A-DB9C-4E6A-A8E1-5C27DF537947}" srcId="{E5C61000-B125-42AE-A3A7-2E02CF539A0D}" destId="{B23EB0E0-FF3C-49BA-92BE-70AA433BEABE}" srcOrd="0" destOrd="0" parTransId="{BEEBF639-4B63-4E6E-9204-260B99EC94B7}" sibTransId="{7D958E4D-5766-4517-ABCA-9A7A2AAF727B}"/>
    <dgm:cxn modelId="{A3BCE991-6F67-421F-998F-727DF5CF5BD1}" type="presOf" srcId="{9068A265-C473-4C9F-9680-7F5F441C84A7}" destId="{872BBBE6-493F-4096-9906-C1E7A97D6692}" srcOrd="0" destOrd="1" presId="urn:microsoft.com/office/officeart/2005/8/layout/hList1"/>
    <dgm:cxn modelId="{7F723103-0DE6-4B54-A319-FF3363950DAB}" srcId="{84E29F0C-75CA-4BF6-8A9F-6F68EF1DD4AA}" destId="{B5FB874D-4725-44B0-810E-89D1532C71C2}" srcOrd="0" destOrd="0" parTransId="{752DBADD-62CC-4E8D-9A18-2CFAED3AD1E7}" sibTransId="{71A89FBB-5596-47C8-ACF6-018A042D43B0}"/>
    <dgm:cxn modelId="{25B8D6BF-D7CA-4132-8801-AEEA8FB6904A}" type="presOf" srcId="{6DACE523-FBBA-4235-8000-B96C6FF4FDD2}" destId="{AED79FCC-CE4D-4E99-B139-88D66E83C5B2}" srcOrd="0" destOrd="1" presId="urn:microsoft.com/office/officeart/2005/8/layout/hList1"/>
    <dgm:cxn modelId="{101A661A-5B86-4F08-B01A-965939EEE07F}" type="presOf" srcId="{B5FB874D-4725-44B0-810E-89D1532C71C2}" destId="{4D32BB8F-F86D-454E-93C9-4EAEB20823DC}" srcOrd="0" destOrd="0" presId="urn:microsoft.com/office/officeart/2005/8/layout/hList1"/>
    <dgm:cxn modelId="{3B183310-5C82-481A-BE0B-350608275B94}" srcId="{AC2F31A7-5A14-402B-AA9B-F0A1D32C836A}" destId="{8CF035E9-41B2-44A0-A9C6-6E6927CA3EDF}" srcOrd="0" destOrd="0" parTransId="{A1E9963D-F900-4EF6-A8A6-4E69D25CF63F}" sibTransId="{0EAA3FE6-0A63-4ACA-A867-4F498105DBA3}"/>
    <dgm:cxn modelId="{F1192595-954D-46CF-A4CB-7466B4478C08}" srcId="{84E29F0C-75CA-4BF6-8A9F-6F68EF1DD4AA}" destId="{04E3892D-14AB-4375-8EB4-6D5330667651}" srcOrd="2" destOrd="0" parTransId="{2CB7D2D2-B7DB-41ED-9B07-4DFFB4EEBFEB}" sibTransId="{E0515822-8DBB-48CF-84F0-415581E33206}"/>
    <dgm:cxn modelId="{000BACC7-24C9-47BE-B653-9538E7116FCA}" srcId="{1D799050-095F-41AF-8CEF-D5DBD6B71AFD}" destId="{AD31D309-3D96-46AB-8554-7ECF22EFE8DC}" srcOrd="0" destOrd="0" parTransId="{C169ECB6-2268-4E36-9D2F-67AA6CF549AB}" sibTransId="{07072BDB-4CB8-4D60-A85C-0ED1CC65A119}"/>
    <dgm:cxn modelId="{33FA04C7-0DE1-415C-AFF7-7B6D7203533F}" srcId="{04E3892D-14AB-4375-8EB4-6D5330667651}" destId="{98A0A1F2-CB70-4A3C-B71A-05E363553175}" srcOrd="0" destOrd="0" parTransId="{7EA52520-7DF8-4EE6-BAC9-EB4002B198E9}" sibTransId="{F85693FC-6A94-4038-B137-456CA13A63DD}"/>
    <dgm:cxn modelId="{C87BDD4A-62F2-4A5D-80DB-7D9CD96BA344}" type="presOf" srcId="{1D799050-095F-41AF-8CEF-D5DBD6B71AFD}" destId="{C1130993-1E58-4CD7-902D-46A056351D73}" srcOrd="0" destOrd="0" presId="urn:microsoft.com/office/officeart/2005/8/layout/hList1"/>
    <dgm:cxn modelId="{D8CFB14E-0A1A-4366-B7D6-A7FAEF0C93FB}" srcId="{84E29F0C-75CA-4BF6-8A9F-6F68EF1DD4AA}" destId="{E5C61000-B125-42AE-A3A7-2E02CF539A0D}" srcOrd="4" destOrd="0" parTransId="{97A92FFF-B130-45EE-BA61-B4F28DD99C9F}" sibTransId="{128ED841-92F6-4A61-A810-8BE4B5CDCB6C}"/>
    <dgm:cxn modelId="{E3F28133-2812-4F0A-A4C5-4D74F700E82D}" srcId="{2341E87D-6E52-4D87-B6B2-F235A0F5D94F}" destId="{6DACE523-FBBA-4235-8000-B96C6FF4FDD2}" srcOrd="1" destOrd="0" parTransId="{FBCC32DA-AF3D-4955-9A6E-AFF98FEF4C23}" sibTransId="{B8AEB383-DA96-40B5-A6F1-930C93D767A3}"/>
    <dgm:cxn modelId="{FA9CAC25-A70B-4CB8-BDDF-815E61CD209F}" type="presOf" srcId="{2341E87D-6E52-4D87-B6B2-F235A0F5D94F}" destId="{9006F148-065E-429B-A458-B76682CDA035}" srcOrd="0" destOrd="0" presId="urn:microsoft.com/office/officeart/2005/8/layout/hList1"/>
    <dgm:cxn modelId="{28F23BCE-AD5D-46DD-A6FE-924C6467F915}" type="presOf" srcId="{AC2F31A7-5A14-402B-AA9B-F0A1D32C836A}" destId="{16130250-1BAB-49A3-8A65-790822A870FF}" srcOrd="0" destOrd="0" presId="urn:microsoft.com/office/officeart/2005/8/layout/hList1"/>
    <dgm:cxn modelId="{3FD32843-10A7-4D84-9AD7-6AF8F3ADA554}" type="presOf" srcId="{04E3892D-14AB-4375-8EB4-6D5330667651}" destId="{5BD4642F-370C-41AE-AC22-4A8FBBD648F7}" srcOrd="0" destOrd="0" presId="urn:microsoft.com/office/officeart/2005/8/layout/hList1"/>
    <dgm:cxn modelId="{36383F44-5578-43E4-B2C2-3D57F32E5D7B}" srcId="{84E29F0C-75CA-4BF6-8A9F-6F68EF1DD4AA}" destId="{2341E87D-6E52-4D87-B6B2-F235A0F5D94F}" srcOrd="1" destOrd="0" parTransId="{F52F1A21-8E64-44AC-A1E5-76B1EF90DAEB}" sibTransId="{965995AF-13F5-4E86-90C8-D124373F4281}"/>
    <dgm:cxn modelId="{61B92ADE-905E-40BD-AD34-B5640CA1A6CB}" srcId="{04E3892D-14AB-4375-8EB4-6D5330667651}" destId="{9C614BFD-FF8A-4947-B2FB-A95B7A86D3C5}" srcOrd="1" destOrd="0" parTransId="{32F83F39-C2D0-4767-B0E2-29C69749A140}" sibTransId="{18B6AAE0-FD26-40F0-AC90-6432936937DB}"/>
    <dgm:cxn modelId="{A7F305CF-A42F-4C24-A209-44D44DC27FD4}" srcId="{2341E87D-6E52-4D87-B6B2-F235A0F5D94F}" destId="{114C6D69-082E-4914-9CC2-F0F5A285B122}" srcOrd="0" destOrd="0" parTransId="{B40C8B32-C6AD-4C5F-BE20-F9569709B5E9}" sibTransId="{E88E5D75-BEE1-4702-9468-8BA4115A2FDA}"/>
    <dgm:cxn modelId="{55D7E8B9-AB45-4CED-9862-9AC4C4DBB0FC}" type="presOf" srcId="{8CF035E9-41B2-44A0-A9C6-6E6927CA3EDF}" destId="{BB1CECDF-868C-4FD8-9862-023DCA4F5A2F}" srcOrd="0" destOrd="0" presId="urn:microsoft.com/office/officeart/2005/8/layout/hList1"/>
    <dgm:cxn modelId="{CEAB3C84-6B45-4968-BA96-D7C707837F83}" srcId="{84E29F0C-75CA-4BF6-8A9F-6F68EF1DD4AA}" destId="{1D799050-095F-41AF-8CEF-D5DBD6B71AFD}" srcOrd="3" destOrd="0" parTransId="{D048C98B-2D55-4C1E-856B-B456578F89EB}" sibTransId="{E3DC4653-5437-40E3-B8D8-C0EAA9663791}"/>
    <dgm:cxn modelId="{68686862-AF31-4A80-A3AF-C47078AF98A8}" srcId="{2341E87D-6E52-4D87-B6B2-F235A0F5D94F}" destId="{6D34A428-85EB-4330-9414-394646FD12A8}" srcOrd="2" destOrd="0" parTransId="{2B4621A4-D6A8-4F2E-986D-2BBA2EF9C4F0}" sibTransId="{6DF4E070-E1DC-4956-9F2C-0BCC38003CAD}"/>
    <dgm:cxn modelId="{665F0945-E70A-4A20-88DF-97D3354623DE}" srcId="{1D799050-095F-41AF-8CEF-D5DBD6B71AFD}" destId="{21818865-7883-49EC-A82A-6F2049E941BF}" srcOrd="2" destOrd="0" parTransId="{25C342A7-C654-4010-A8C1-E79679C5B79B}" sibTransId="{E0C2C555-D779-4986-A6BD-46609A0AF899}"/>
    <dgm:cxn modelId="{A66CBEB4-D2E4-49A8-A893-8ED3BF4782E3}" srcId="{B5FB874D-4725-44B0-810E-89D1532C71C2}" destId="{1F3049C1-B5DE-4C8D-A624-62047BE46FC2}" srcOrd="0" destOrd="0" parTransId="{D4D5C29D-8EBF-4169-A0DD-DC00BA7DEC5F}" sibTransId="{E0B634CF-9548-4E56-8C80-BE569292BB60}"/>
    <dgm:cxn modelId="{4B89EA03-7317-4EE2-8AFA-793CCD1013FC}" srcId="{E5C61000-B125-42AE-A3A7-2E02CF539A0D}" destId="{AEE8254C-0D7D-44B5-9D8A-B21DCBBEAA83}" srcOrd="1" destOrd="0" parTransId="{734598B3-B64F-4908-B391-F9CD7B9A5194}" sibTransId="{C567E6C5-B451-4EAA-9061-E41495EE8AD1}"/>
    <dgm:cxn modelId="{9D3E4A98-5892-43D8-A9B3-873063665030}" type="presOf" srcId="{21818865-7883-49EC-A82A-6F2049E941BF}" destId="{C2FB4ECC-D8A4-45DA-8AA3-5267843908C7}" srcOrd="0" destOrd="2" presId="urn:microsoft.com/office/officeart/2005/8/layout/hList1"/>
    <dgm:cxn modelId="{BB4DA089-C98E-4A19-A4EA-344559D289C3}" type="presOf" srcId="{10CA9313-4762-41AA-A17B-A6D6BD49AB57}" destId="{872BBBE6-493F-4096-9906-C1E7A97D6692}" srcOrd="0" destOrd="2" presId="urn:microsoft.com/office/officeart/2005/8/layout/hList1"/>
    <dgm:cxn modelId="{E7F221D0-1F17-40AD-8040-61EE77427C86}" type="presOf" srcId="{84E29F0C-75CA-4BF6-8A9F-6F68EF1DD4AA}" destId="{813A4142-F652-4B8D-85CC-AC8727CF3F03}" srcOrd="0" destOrd="0" presId="urn:microsoft.com/office/officeart/2005/8/layout/hList1"/>
    <dgm:cxn modelId="{CB7D4A89-F7B4-46DB-B0C2-B11F35EC786D}" type="presOf" srcId="{B23EB0E0-FF3C-49BA-92BE-70AA433BEABE}" destId="{7CA17F81-DAFF-4766-87FB-430837697152}" srcOrd="0" destOrd="0" presId="urn:microsoft.com/office/officeart/2005/8/layout/hList1"/>
    <dgm:cxn modelId="{B83926DF-081A-47B8-9547-C21675D28030}" srcId="{84E29F0C-75CA-4BF6-8A9F-6F68EF1DD4AA}" destId="{AC2F31A7-5A14-402B-AA9B-F0A1D32C836A}" srcOrd="5" destOrd="0" parTransId="{B433C0D0-AF9B-451D-8F99-98771A052680}" sibTransId="{5D3480DF-5381-4AEF-BDAB-23BB32F77CF4}"/>
    <dgm:cxn modelId="{5938EF95-B665-41D3-B799-89185F77C607}" type="presOf" srcId="{1F3049C1-B5DE-4C8D-A624-62047BE46FC2}" destId="{872BBBE6-493F-4096-9906-C1E7A97D6692}" srcOrd="0" destOrd="0" presId="urn:microsoft.com/office/officeart/2005/8/layout/hList1"/>
    <dgm:cxn modelId="{613DCCB5-FA8D-4621-ADAA-90513738A982}" type="presOf" srcId="{9C614BFD-FF8A-4947-B2FB-A95B7A86D3C5}" destId="{00AD811C-DAC4-406B-9C09-26A66759D401}" srcOrd="0" destOrd="1" presId="urn:microsoft.com/office/officeart/2005/8/layout/hList1"/>
    <dgm:cxn modelId="{805DF6F7-65ED-43E4-85AA-B30BFF2FBBC4}" type="presOf" srcId="{98A0A1F2-CB70-4A3C-B71A-05E363553175}" destId="{00AD811C-DAC4-406B-9C09-26A66759D401}" srcOrd="0" destOrd="0" presId="urn:microsoft.com/office/officeart/2005/8/layout/hList1"/>
    <dgm:cxn modelId="{5AF31523-8FC7-4F8A-8E5A-2BDC8454CB68}" type="presParOf" srcId="{813A4142-F652-4B8D-85CC-AC8727CF3F03}" destId="{407F6FB5-6DBB-489A-9B6D-4F5392501754}" srcOrd="0" destOrd="0" presId="urn:microsoft.com/office/officeart/2005/8/layout/hList1"/>
    <dgm:cxn modelId="{C9B023F3-6A8D-4DF0-A708-D53A1B18A0D8}" type="presParOf" srcId="{407F6FB5-6DBB-489A-9B6D-4F5392501754}" destId="{4D32BB8F-F86D-454E-93C9-4EAEB20823DC}" srcOrd="0" destOrd="0" presId="urn:microsoft.com/office/officeart/2005/8/layout/hList1"/>
    <dgm:cxn modelId="{0A80042E-FD62-4B0A-9E26-E964C3639B40}" type="presParOf" srcId="{407F6FB5-6DBB-489A-9B6D-4F5392501754}" destId="{872BBBE6-493F-4096-9906-C1E7A97D6692}" srcOrd="1" destOrd="0" presId="urn:microsoft.com/office/officeart/2005/8/layout/hList1"/>
    <dgm:cxn modelId="{444572F7-7689-4E2A-9E5F-798CC2B88D31}" type="presParOf" srcId="{813A4142-F652-4B8D-85CC-AC8727CF3F03}" destId="{AAE8C86E-AEE4-4C58-A4B8-F6FDAAEF0E9A}" srcOrd="1" destOrd="0" presId="urn:microsoft.com/office/officeart/2005/8/layout/hList1"/>
    <dgm:cxn modelId="{42B430B0-3E7A-41C8-969A-0B31C1226934}" type="presParOf" srcId="{813A4142-F652-4B8D-85CC-AC8727CF3F03}" destId="{79278C81-80CD-423E-991A-56D61F1B0F00}" srcOrd="2" destOrd="0" presId="urn:microsoft.com/office/officeart/2005/8/layout/hList1"/>
    <dgm:cxn modelId="{2ED1FD25-020F-497F-9F54-78452E586671}" type="presParOf" srcId="{79278C81-80CD-423E-991A-56D61F1B0F00}" destId="{9006F148-065E-429B-A458-B76682CDA035}" srcOrd="0" destOrd="0" presId="urn:microsoft.com/office/officeart/2005/8/layout/hList1"/>
    <dgm:cxn modelId="{AB5994D4-7C00-46EE-A266-2CE56F5880A8}" type="presParOf" srcId="{79278C81-80CD-423E-991A-56D61F1B0F00}" destId="{AED79FCC-CE4D-4E99-B139-88D66E83C5B2}" srcOrd="1" destOrd="0" presId="urn:microsoft.com/office/officeart/2005/8/layout/hList1"/>
    <dgm:cxn modelId="{CC6E9956-ADFC-4DA7-BE21-FB126ECF6E6F}" type="presParOf" srcId="{813A4142-F652-4B8D-85CC-AC8727CF3F03}" destId="{97368F9F-9AF5-4403-8015-244279917B5B}" srcOrd="3" destOrd="0" presId="urn:microsoft.com/office/officeart/2005/8/layout/hList1"/>
    <dgm:cxn modelId="{EC690BDE-0839-4F78-80FC-6B603DC13123}" type="presParOf" srcId="{813A4142-F652-4B8D-85CC-AC8727CF3F03}" destId="{8E76DEE1-FA62-4706-99FD-D21FA29E4D33}" srcOrd="4" destOrd="0" presId="urn:microsoft.com/office/officeart/2005/8/layout/hList1"/>
    <dgm:cxn modelId="{DD609339-EFF6-4DEC-8B48-4E7D3AC44935}" type="presParOf" srcId="{8E76DEE1-FA62-4706-99FD-D21FA29E4D33}" destId="{5BD4642F-370C-41AE-AC22-4A8FBBD648F7}" srcOrd="0" destOrd="0" presId="urn:microsoft.com/office/officeart/2005/8/layout/hList1"/>
    <dgm:cxn modelId="{42BF30B7-75AB-4ADD-A103-9AAE8CD6489B}" type="presParOf" srcId="{8E76DEE1-FA62-4706-99FD-D21FA29E4D33}" destId="{00AD811C-DAC4-406B-9C09-26A66759D401}" srcOrd="1" destOrd="0" presId="urn:microsoft.com/office/officeart/2005/8/layout/hList1"/>
    <dgm:cxn modelId="{AD84D8EC-3268-42B0-945B-E5880C9EF7F1}" type="presParOf" srcId="{813A4142-F652-4B8D-85CC-AC8727CF3F03}" destId="{2AF330B2-0FEA-4187-B9DD-CB2591CA0829}" srcOrd="5" destOrd="0" presId="urn:microsoft.com/office/officeart/2005/8/layout/hList1"/>
    <dgm:cxn modelId="{CDCE68C4-AF99-44A9-B22B-56E0E4E68329}" type="presParOf" srcId="{813A4142-F652-4B8D-85CC-AC8727CF3F03}" destId="{DE6F40FE-FBF7-4C68-BA9E-7B976D0A16C2}" srcOrd="6" destOrd="0" presId="urn:microsoft.com/office/officeart/2005/8/layout/hList1"/>
    <dgm:cxn modelId="{BD3A8C1D-D1BB-4ABD-94B2-259F832B6844}" type="presParOf" srcId="{DE6F40FE-FBF7-4C68-BA9E-7B976D0A16C2}" destId="{C1130993-1E58-4CD7-902D-46A056351D73}" srcOrd="0" destOrd="0" presId="urn:microsoft.com/office/officeart/2005/8/layout/hList1"/>
    <dgm:cxn modelId="{6A01EC10-98EE-4921-AF1B-287A7F4D8A87}" type="presParOf" srcId="{DE6F40FE-FBF7-4C68-BA9E-7B976D0A16C2}" destId="{C2FB4ECC-D8A4-45DA-8AA3-5267843908C7}" srcOrd="1" destOrd="0" presId="urn:microsoft.com/office/officeart/2005/8/layout/hList1"/>
    <dgm:cxn modelId="{D9319BC9-66A9-4E7B-8EC7-9581277ECB16}" type="presParOf" srcId="{813A4142-F652-4B8D-85CC-AC8727CF3F03}" destId="{C9FC4A08-A9FF-4563-9A3A-D505736208D2}" srcOrd="7" destOrd="0" presId="urn:microsoft.com/office/officeart/2005/8/layout/hList1"/>
    <dgm:cxn modelId="{7E2EE115-372C-49A8-9868-F8BE17806A9E}" type="presParOf" srcId="{813A4142-F652-4B8D-85CC-AC8727CF3F03}" destId="{6A94FF3C-0EE3-4632-AE2C-0ECFBE3E2D70}" srcOrd="8" destOrd="0" presId="urn:microsoft.com/office/officeart/2005/8/layout/hList1"/>
    <dgm:cxn modelId="{BEA852CB-3BED-4E6B-9A47-BE01F87D29EC}" type="presParOf" srcId="{6A94FF3C-0EE3-4632-AE2C-0ECFBE3E2D70}" destId="{8BAA6094-3B8F-4FDB-9D6F-C1208507D7F4}" srcOrd="0" destOrd="0" presId="urn:microsoft.com/office/officeart/2005/8/layout/hList1"/>
    <dgm:cxn modelId="{5249D8C6-A046-4AF9-B7C1-0937A8139E03}" type="presParOf" srcId="{6A94FF3C-0EE3-4632-AE2C-0ECFBE3E2D70}" destId="{7CA17F81-DAFF-4766-87FB-430837697152}" srcOrd="1" destOrd="0" presId="urn:microsoft.com/office/officeart/2005/8/layout/hList1"/>
    <dgm:cxn modelId="{6DE4400D-0E60-44FA-8E11-CF0E8ECDFD77}" type="presParOf" srcId="{813A4142-F652-4B8D-85CC-AC8727CF3F03}" destId="{1F842B8C-5C92-46C6-8BD8-1E39656B3BE4}" srcOrd="9" destOrd="0" presId="urn:microsoft.com/office/officeart/2005/8/layout/hList1"/>
    <dgm:cxn modelId="{85EC3416-CD19-4029-B87E-0BAF1F19145F}" type="presParOf" srcId="{813A4142-F652-4B8D-85CC-AC8727CF3F03}" destId="{FC262620-A1C6-4D1F-A58E-924A1F696C5F}" srcOrd="10" destOrd="0" presId="urn:microsoft.com/office/officeart/2005/8/layout/hList1"/>
    <dgm:cxn modelId="{55C8816F-D146-4169-82E6-7FC45710A411}" type="presParOf" srcId="{FC262620-A1C6-4D1F-A58E-924A1F696C5F}" destId="{16130250-1BAB-49A3-8A65-790822A870FF}" srcOrd="0" destOrd="0" presId="urn:microsoft.com/office/officeart/2005/8/layout/hList1"/>
    <dgm:cxn modelId="{F514855E-D532-4F5F-B77A-36C230568D3E}" type="presParOf" srcId="{FC262620-A1C6-4D1F-A58E-924A1F696C5F}" destId="{BB1CECDF-868C-4FD8-9862-023DCA4F5A2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1384985-92AD-4C03-B3B7-B000B4BC6E21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D14D5D27-A429-47E7-89B5-10A5EFFD77F2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cs-CZ" sz="1600" b="0" dirty="0">
              <a:solidFill>
                <a:schemeClr val="bg1"/>
              </a:solidFill>
              <a:latin typeface="Arial Narrow" pitchFamily="34" charset="0"/>
            </a:rPr>
            <a:t>Aktivum</a:t>
          </a:r>
        </a:p>
      </dgm:t>
    </dgm:pt>
    <dgm:pt modelId="{1F3D54C0-474C-4FB5-B9E0-E1BB503F23DD}" type="parTrans" cxnId="{7B1AE334-A933-4491-A83C-14970A11C32A}">
      <dgm:prSet/>
      <dgm:spPr/>
      <dgm:t>
        <a:bodyPr/>
        <a:lstStyle/>
        <a:p>
          <a:endParaRPr lang="cs-CZ"/>
        </a:p>
      </dgm:t>
    </dgm:pt>
    <dgm:pt modelId="{2E36690E-860F-4999-8EF8-52A3A32EC6DF}" type="sibTrans" cxnId="{7B1AE334-A933-4491-A83C-14970A11C32A}">
      <dgm:prSet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cs-CZ">
            <a:solidFill>
              <a:schemeClr val="bg1"/>
            </a:solidFill>
          </a:endParaRPr>
        </a:p>
      </dgm:t>
    </dgm:pt>
    <dgm:pt modelId="{B2C8D336-A5B6-45E8-A302-33C9AFB23626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cs-CZ" sz="1600" b="0">
              <a:solidFill>
                <a:schemeClr val="bg1"/>
              </a:solidFill>
              <a:latin typeface="Arial Narrow" pitchFamily="34" charset="0"/>
            </a:rPr>
            <a:t>M2M zařízení</a:t>
          </a:r>
        </a:p>
      </dgm:t>
    </dgm:pt>
    <dgm:pt modelId="{EC74BDB5-43FB-4AC2-A966-DCBF80CDEE20}" type="parTrans" cxnId="{BC246CD2-BA24-45CE-995D-DA1101185C1B}">
      <dgm:prSet/>
      <dgm:spPr/>
      <dgm:t>
        <a:bodyPr/>
        <a:lstStyle/>
        <a:p>
          <a:endParaRPr lang="cs-CZ"/>
        </a:p>
      </dgm:t>
    </dgm:pt>
    <dgm:pt modelId="{B5907F35-00E0-4CC0-B840-931A567C5D45}" type="sibTrans" cxnId="{BC246CD2-BA24-45CE-995D-DA1101185C1B}">
      <dgm:prSet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cs-CZ">
            <a:solidFill>
              <a:schemeClr val="bg1"/>
            </a:solidFill>
          </a:endParaRPr>
        </a:p>
      </dgm:t>
    </dgm:pt>
    <dgm:pt modelId="{2FBB8544-21A5-4844-9DD5-1613F9381878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cs-CZ" sz="1600" b="0">
              <a:solidFill>
                <a:schemeClr val="bg1"/>
              </a:solidFill>
              <a:latin typeface="Arial Narrow" pitchFamily="34" charset="0"/>
            </a:rPr>
            <a:t>Síť</a:t>
          </a:r>
        </a:p>
      </dgm:t>
    </dgm:pt>
    <dgm:pt modelId="{EDFB08FC-665D-4573-8C67-EDCDC104D476}" type="parTrans" cxnId="{7AF8DC93-6AC5-4AE8-98C8-59C37B2B99D2}">
      <dgm:prSet/>
      <dgm:spPr/>
      <dgm:t>
        <a:bodyPr/>
        <a:lstStyle/>
        <a:p>
          <a:endParaRPr lang="cs-CZ"/>
        </a:p>
      </dgm:t>
    </dgm:pt>
    <dgm:pt modelId="{CB282D89-32B8-448F-A5FE-D98349BE9835}" type="sibTrans" cxnId="{7AF8DC93-6AC5-4AE8-98C8-59C37B2B99D2}">
      <dgm:prSet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cs-CZ">
            <a:solidFill>
              <a:schemeClr val="bg1"/>
            </a:solidFill>
          </a:endParaRPr>
        </a:p>
      </dgm:t>
    </dgm:pt>
    <dgm:pt modelId="{8A7F7260-FB6A-4CEB-A082-B15F99E96AFC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cs-CZ" sz="1600" b="0">
              <a:solidFill>
                <a:schemeClr val="bg1"/>
              </a:solidFill>
              <a:latin typeface="Arial Narrow" pitchFamily="34" charset="0"/>
            </a:rPr>
            <a:t>Zařízení k umožnění obsluhy</a:t>
          </a:r>
        </a:p>
      </dgm:t>
    </dgm:pt>
    <dgm:pt modelId="{2CD3171D-9E68-4E5F-9943-B25041EB0619}" type="parTrans" cxnId="{771030A2-8EE4-4425-8260-10966031BEEC}">
      <dgm:prSet/>
      <dgm:spPr/>
      <dgm:t>
        <a:bodyPr/>
        <a:lstStyle/>
        <a:p>
          <a:endParaRPr lang="cs-CZ"/>
        </a:p>
      </dgm:t>
    </dgm:pt>
    <dgm:pt modelId="{FEDDFDFD-A2E0-4634-980E-F300F8B91AE8}" type="sibTrans" cxnId="{771030A2-8EE4-4425-8260-10966031BEEC}">
      <dgm:prSet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cs-CZ">
            <a:solidFill>
              <a:schemeClr val="bg1"/>
            </a:solidFill>
          </a:endParaRPr>
        </a:p>
      </dgm:t>
    </dgm:pt>
    <dgm:pt modelId="{F3972B07-8EE0-4E2A-9E24-66FEBE0C985A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cs-CZ" sz="1600" b="0">
              <a:solidFill>
                <a:schemeClr val="bg1"/>
              </a:solidFill>
              <a:latin typeface="Arial Narrow" pitchFamily="34" charset="0"/>
            </a:rPr>
            <a:t>Aplikace</a:t>
          </a:r>
        </a:p>
      </dgm:t>
    </dgm:pt>
    <dgm:pt modelId="{05EA5B8B-32FC-492F-B6EC-A8C8707A9107}" type="parTrans" cxnId="{53C2E8F8-4261-4F9E-9302-6021AC009C57}">
      <dgm:prSet/>
      <dgm:spPr/>
      <dgm:t>
        <a:bodyPr/>
        <a:lstStyle/>
        <a:p>
          <a:endParaRPr lang="cs-CZ"/>
        </a:p>
      </dgm:t>
    </dgm:pt>
    <dgm:pt modelId="{8F713EE4-C067-4657-8682-B84AFDA8F96B}" type="sibTrans" cxnId="{53C2E8F8-4261-4F9E-9302-6021AC009C57}">
      <dgm:prSet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cs-CZ">
            <a:solidFill>
              <a:schemeClr val="bg1"/>
            </a:solidFill>
          </a:endParaRPr>
        </a:p>
      </dgm:t>
    </dgm:pt>
    <dgm:pt modelId="{5A344FCF-B93D-4E4E-BBC3-25BF0356DF27}">
      <dgm:prSet phldrT="[Text]" custT="1"/>
      <dgm:spPr>
        <a:noFill/>
        <a:ln>
          <a:solidFill>
            <a:schemeClr val="bg1"/>
          </a:solidFill>
        </a:ln>
      </dgm:spPr>
      <dgm:t>
        <a:bodyPr/>
        <a:lstStyle/>
        <a:p>
          <a:r>
            <a:rPr lang="cs-CZ" sz="1600" b="0">
              <a:solidFill>
                <a:schemeClr val="bg1"/>
              </a:solidFill>
              <a:latin typeface="Arial Narrow" pitchFamily="34" charset="0"/>
            </a:rPr>
            <a:t>Systém</a:t>
          </a:r>
        </a:p>
      </dgm:t>
    </dgm:pt>
    <dgm:pt modelId="{C2E44C24-B133-4FA9-9062-F586A1BDE65A}" type="parTrans" cxnId="{8337A34B-D03C-481E-94DE-6ABDECCAC48E}">
      <dgm:prSet/>
      <dgm:spPr/>
      <dgm:t>
        <a:bodyPr/>
        <a:lstStyle/>
        <a:p>
          <a:endParaRPr lang="cs-CZ"/>
        </a:p>
      </dgm:t>
    </dgm:pt>
    <dgm:pt modelId="{76EAE99B-F8F6-4F0A-92E2-0A59CDF30F05}" type="sibTrans" cxnId="{8337A34B-D03C-481E-94DE-6ABDECCAC48E}">
      <dgm:prSet/>
      <dgm:spPr/>
      <dgm:t>
        <a:bodyPr/>
        <a:lstStyle/>
        <a:p>
          <a:endParaRPr lang="cs-CZ"/>
        </a:p>
      </dgm:t>
    </dgm:pt>
    <dgm:pt modelId="{C1F9EBF7-D00A-4B10-B1AC-10AAA4789DCC}" type="pres">
      <dgm:prSet presAssocID="{51384985-92AD-4C03-B3B7-B000B4BC6E21}" presName="Name0" presStyleCnt="0">
        <dgm:presLayoutVars>
          <dgm:dir/>
          <dgm:resizeHandles val="exact"/>
        </dgm:presLayoutVars>
      </dgm:prSet>
      <dgm:spPr/>
    </dgm:pt>
    <dgm:pt modelId="{06E0E38F-796B-4EB4-AB82-7F1F7C8AC44F}" type="pres">
      <dgm:prSet presAssocID="{D14D5D27-A429-47E7-89B5-10A5EFFD77F2}" presName="node" presStyleLbl="node1" presStyleIdx="0" presStyleCnt="6" custScaleX="6847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3FA2473-0D77-453E-9FB7-2EB095222971}" type="pres">
      <dgm:prSet presAssocID="{2E36690E-860F-4999-8EF8-52A3A32EC6DF}" presName="sibTrans" presStyleLbl="sibTrans2D1" presStyleIdx="0" presStyleCnt="5" custScaleX="131218" custScaleY="39825"/>
      <dgm:spPr>
        <a:prstGeom prst="leftRightArrow">
          <a:avLst/>
        </a:prstGeom>
      </dgm:spPr>
      <dgm:t>
        <a:bodyPr/>
        <a:lstStyle/>
        <a:p>
          <a:endParaRPr lang="cs-CZ"/>
        </a:p>
      </dgm:t>
    </dgm:pt>
    <dgm:pt modelId="{CD1FF729-73DB-4483-BCEB-9A5BF80B400A}" type="pres">
      <dgm:prSet presAssocID="{2E36690E-860F-4999-8EF8-52A3A32EC6DF}" presName="connectorText" presStyleLbl="sibTrans2D1" presStyleIdx="0" presStyleCnt="5"/>
      <dgm:spPr/>
      <dgm:t>
        <a:bodyPr/>
        <a:lstStyle/>
        <a:p>
          <a:endParaRPr lang="cs-CZ"/>
        </a:p>
      </dgm:t>
    </dgm:pt>
    <dgm:pt modelId="{CA0DE918-50A3-42B8-8D0F-8A073BDE73E6}" type="pres">
      <dgm:prSet presAssocID="{B2C8D336-A5B6-45E8-A302-33C9AFB23626}" presName="node" presStyleLbl="node1" presStyleIdx="1" presStyleCnt="6" custScaleX="82274" custLinFactNeighborX="34633" custLinFactNeighborY="-107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D6616C7-D322-4D4F-A8BB-9806487975B5}" type="pres">
      <dgm:prSet presAssocID="{B5907F35-00E0-4CC0-B840-931A567C5D45}" presName="sibTrans" presStyleLbl="sibTrans2D1" presStyleIdx="1" presStyleCnt="5" custScaleX="68046" custScaleY="75960"/>
      <dgm:spPr>
        <a:prstGeom prst="mathMinus">
          <a:avLst/>
        </a:prstGeom>
      </dgm:spPr>
      <dgm:t>
        <a:bodyPr/>
        <a:lstStyle/>
        <a:p>
          <a:endParaRPr lang="cs-CZ"/>
        </a:p>
      </dgm:t>
    </dgm:pt>
    <dgm:pt modelId="{2B7E9049-E3BA-40DA-9119-7C66D2763889}" type="pres">
      <dgm:prSet presAssocID="{B5907F35-00E0-4CC0-B840-931A567C5D45}" presName="connectorText" presStyleLbl="sibTrans2D1" presStyleIdx="1" presStyleCnt="5"/>
      <dgm:spPr/>
      <dgm:t>
        <a:bodyPr/>
        <a:lstStyle/>
        <a:p>
          <a:endParaRPr lang="cs-CZ"/>
        </a:p>
      </dgm:t>
    </dgm:pt>
    <dgm:pt modelId="{5E314B03-2207-4304-B70D-0B1FB319D730}" type="pres">
      <dgm:prSet presAssocID="{2FBB8544-21A5-4844-9DD5-1613F9381878}" presName="node" presStyleLbl="node1" presStyleIdx="2" presStyleCnt="6" custLinFactNeighborX="2320" custLinFactNeighborY="-1184">
        <dgm:presLayoutVars>
          <dgm:bulletEnabled val="1"/>
        </dgm:presLayoutVars>
      </dgm:prSet>
      <dgm:spPr>
        <a:prstGeom prst="cloud">
          <a:avLst/>
        </a:prstGeom>
      </dgm:spPr>
      <dgm:t>
        <a:bodyPr/>
        <a:lstStyle/>
        <a:p>
          <a:endParaRPr lang="cs-CZ"/>
        </a:p>
      </dgm:t>
    </dgm:pt>
    <dgm:pt modelId="{5F062290-0DD9-45A8-940E-7ABE765EACB3}" type="pres">
      <dgm:prSet presAssocID="{CB282D89-32B8-448F-A5FE-D98349BE9835}" presName="sibTrans" presStyleLbl="sibTrans2D1" presStyleIdx="2" presStyleCnt="5" custScaleX="68302" custScaleY="68302"/>
      <dgm:spPr>
        <a:prstGeom prst="mathMinus">
          <a:avLst/>
        </a:prstGeom>
      </dgm:spPr>
      <dgm:t>
        <a:bodyPr/>
        <a:lstStyle/>
        <a:p>
          <a:endParaRPr lang="cs-CZ"/>
        </a:p>
      </dgm:t>
    </dgm:pt>
    <dgm:pt modelId="{F4D0D4D5-3345-4096-8FCD-7CA6561F4DE1}" type="pres">
      <dgm:prSet presAssocID="{CB282D89-32B8-448F-A5FE-D98349BE9835}" presName="connectorText" presStyleLbl="sibTrans2D1" presStyleIdx="2" presStyleCnt="5"/>
      <dgm:spPr/>
      <dgm:t>
        <a:bodyPr/>
        <a:lstStyle/>
        <a:p>
          <a:endParaRPr lang="cs-CZ"/>
        </a:p>
      </dgm:t>
    </dgm:pt>
    <dgm:pt modelId="{8B05260A-9393-46DA-9273-8EB6BEA60730}" type="pres">
      <dgm:prSet presAssocID="{8A7F7260-FB6A-4CEB-A082-B15F99E96AFC}" presName="node" presStyleLbl="node1" presStyleIdx="3" presStyleCnt="6" custLinFactNeighborX="-1919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192C39E-1388-40F5-A669-2D50742CFAB9}" type="pres">
      <dgm:prSet presAssocID="{FEDDFDFD-A2E0-4634-980E-F300F8B91AE8}" presName="sibTrans" presStyleLbl="sibTrans2D1" presStyleIdx="3" presStyleCnt="5" custScaleX="105258" custScaleY="45925"/>
      <dgm:spPr>
        <a:prstGeom prst="mathMinus">
          <a:avLst/>
        </a:prstGeom>
      </dgm:spPr>
      <dgm:t>
        <a:bodyPr/>
        <a:lstStyle/>
        <a:p>
          <a:endParaRPr lang="cs-CZ"/>
        </a:p>
      </dgm:t>
    </dgm:pt>
    <dgm:pt modelId="{B1B4DFB0-E6C5-40FF-9A27-D6C2DEBB458B}" type="pres">
      <dgm:prSet presAssocID="{FEDDFDFD-A2E0-4634-980E-F300F8B91AE8}" presName="connectorText" presStyleLbl="sibTrans2D1" presStyleIdx="3" presStyleCnt="5"/>
      <dgm:spPr/>
      <dgm:t>
        <a:bodyPr/>
        <a:lstStyle/>
        <a:p>
          <a:endParaRPr lang="cs-CZ"/>
        </a:p>
      </dgm:t>
    </dgm:pt>
    <dgm:pt modelId="{2EA67080-4D9F-4BF8-87B7-583FC2F4FED3}" type="pres">
      <dgm:prSet presAssocID="{F3972B07-8EE0-4E2A-9E24-66FEBE0C985A}" presName="node" presStyleLbl="node1" presStyleIdx="4" presStyleCnt="6" custScaleX="76444" custLinFactNeighborX="-3039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0F031B6-51DB-460C-AE09-25E6401E2330}" type="pres">
      <dgm:prSet presAssocID="{8F713EE4-C067-4657-8682-B84AFDA8F96B}" presName="sibTrans" presStyleLbl="sibTrans2D1" presStyleIdx="4" presStyleCnt="5" custScaleX="146319" custScaleY="49031"/>
      <dgm:spPr>
        <a:prstGeom prst="leftRightArrow">
          <a:avLst/>
        </a:prstGeom>
      </dgm:spPr>
      <dgm:t>
        <a:bodyPr/>
        <a:lstStyle/>
        <a:p>
          <a:endParaRPr lang="cs-CZ"/>
        </a:p>
      </dgm:t>
    </dgm:pt>
    <dgm:pt modelId="{962A84E9-80E7-41EC-9224-B81F10F16D05}" type="pres">
      <dgm:prSet presAssocID="{8F713EE4-C067-4657-8682-B84AFDA8F96B}" presName="connectorText" presStyleLbl="sibTrans2D1" presStyleIdx="4" presStyleCnt="5"/>
      <dgm:spPr/>
      <dgm:t>
        <a:bodyPr/>
        <a:lstStyle/>
        <a:p>
          <a:endParaRPr lang="cs-CZ"/>
        </a:p>
      </dgm:t>
    </dgm:pt>
    <dgm:pt modelId="{2E9F9458-0A01-4201-9659-346111B0382F}" type="pres">
      <dgm:prSet presAssocID="{5A344FCF-B93D-4E4E-BBC3-25BF0356DF27}" presName="node" presStyleLbl="node1" presStyleIdx="5" presStyleCnt="6" custScaleX="7263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F66D5B3-11F5-4B75-8835-9B90651B9B9C}" type="presOf" srcId="{D14D5D27-A429-47E7-89B5-10A5EFFD77F2}" destId="{06E0E38F-796B-4EB4-AB82-7F1F7C8AC44F}" srcOrd="0" destOrd="0" presId="urn:microsoft.com/office/officeart/2005/8/layout/process1"/>
    <dgm:cxn modelId="{A48919AE-013A-4D35-95C9-A656349F53B1}" type="presOf" srcId="{B5907F35-00E0-4CC0-B840-931A567C5D45}" destId="{2B7E9049-E3BA-40DA-9119-7C66D2763889}" srcOrd="1" destOrd="0" presId="urn:microsoft.com/office/officeart/2005/8/layout/process1"/>
    <dgm:cxn modelId="{03BAF981-322E-4DAB-A94D-B5328BDE3E73}" type="presOf" srcId="{51384985-92AD-4C03-B3B7-B000B4BC6E21}" destId="{C1F9EBF7-D00A-4B10-B1AC-10AAA4789DCC}" srcOrd="0" destOrd="0" presId="urn:microsoft.com/office/officeart/2005/8/layout/process1"/>
    <dgm:cxn modelId="{7B1AE334-A933-4491-A83C-14970A11C32A}" srcId="{51384985-92AD-4C03-B3B7-B000B4BC6E21}" destId="{D14D5D27-A429-47E7-89B5-10A5EFFD77F2}" srcOrd="0" destOrd="0" parTransId="{1F3D54C0-474C-4FB5-B9E0-E1BB503F23DD}" sibTransId="{2E36690E-860F-4999-8EF8-52A3A32EC6DF}"/>
    <dgm:cxn modelId="{BC246CD2-BA24-45CE-995D-DA1101185C1B}" srcId="{51384985-92AD-4C03-B3B7-B000B4BC6E21}" destId="{B2C8D336-A5B6-45E8-A302-33C9AFB23626}" srcOrd="1" destOrd="0" parTransId="{EC74BDB5-43FB-4AC2-A966-DCBF80CDEE20}" sibTransId="{B5907F35-00E0-4CC0-B840-931A567C5D45}"/>
    <dgm:cxn modelId="{DD8B92B8-EB47-4562-A00E-0BA6F78FF63E}" type="presOf" srcId="{CB282D89-32B8-448F-A5FE-D98349BE9835}" destId="{5F062290-0DD9-45A8-940E-7ABE765EACB3}" srcOrd="0" destOrd="0" presId="urn:microsoft.com/office/officeart/2005/8/layout/process1"/>
    <dgm:cxn modelId="{4B546155-17C4-4641-9D21-B28DA8C1B7BA}" type="presOf" srcId="{B5907F35-00E0-4CC0-B840-931A567C5D45}" destId="{0D6616C7-D322-4D4F-A8BB-9806487975B5}" srcOrd="0" destOrd="0" presId="urn:microsoft.com/office/officeart/2005/8/layout/process1"/>
    <dgm:cxn modelId="{2A71959A-EA8B-4A6E-A1D0-DD149E301D8D}" type="presOf" srcId="{8F713EE4-C067-4657-8682-B84AFDA8F96B}" destId="{C0F031B6-51DB-460C-AE09-25E6401E2330}" srcOrd="0" destOrd="0" presId="urn:microsoft.com/office/officeart/2005/8/layout/process1"/>
    <dgm:cxn modelId="{8E29F565-D95A-43E1-BC74-DE0DFDC9FC18}" type="presOf" srcId="{8F713EE4-C067-4657-8682-B84AFDA8F96B}" destId="{962A84E9-80E7-41EC-9224-B81F10F16D05}" srcOrd="1" destOrd="0" presId="urn:microsoft.com/office/officeart/2005/8/layout/process1"/>
    <dgm:cxn modelId="{CD088F3D-489D-4E94-9D83-6C36BD71994A}" type="presOf" srcId="{2E36690E-860F-4999-8EF8-52A3A32EC6DF}" destId="{CD1FF729-73DB-4483-BCEB-9A5BF80B400A}" srcOrd="1" destOrd="0" presId="urn:microsoft.com/office/officeart/2005/8/layout/process1"/>
    <dgm:cxn modelId="{2C386583-0B7E-4FCD-A1EF-3FDD47104AC5}" type="presOf" srcId="{B2C8D336-A5B6-45E8-A302-33C9AFB23626}" destId="{CA0DE918-50A3-42B8-8D0F-8A073BDE73E6}" srcOrd="0" destOrd="0" presId="urn:microsoft.com/office/officeart/2005/8/layout/process1"/>
    <dgm:cxn modelId="{4C4AEC4B-F213-4C9A-975E-75C488C30B97}" type="presOf" srcId="{2E36690E-860F-4999-8EF8-52A3A32EC6DF}" destId="{13FA2473-0D77-453E-9FB7-2EB095222971}" srcOrd="0" destOrd="0" presId="urn:microsoft.com/office/officeart/2005/8/layout/process1"/>
    <dgm:cxn modelId="{D39F31E3-1722-4089-A757-2AD1E6B472CF}" type="presOf" srcId="{FEDDFDFD-A2E0-4634-980E-F300F8B91AE8}" destId="{8192C39E-1388-40F5-A669-2D50742CFAB9}" srcOrd="0" destOrd="0" presId="urn:microsoft.com/office/officeart/2005/8/layout/process1"/>
    <dgm:cxn modelId="{7AF8DC93-6AC5-4AE8-98C8-59C37B2B99D2}" srcId="{51384985-92AD-4C03-B3B7-B000B4BC6E21}" destId="{2FBB8544-21A5-4844-9DD5-1613F9381878}" srcOrd="2" destOrd="0" parTransId="{EDFB08FC-665D-4573-8C67-EDCDC104D476}" sibTransId="{CB282D89-32B8-448F-A5FE-D98349BE9835}"/>
    <dgm:cxn modelId="{53C2E8F8-4261-4F9E-9302-6021AC009C57}" srcId="{51384985-92AD-4C03-B3B7-B000B4BC6E21}" destId="{F3972B07-8EE0-4E2A-9E24-66FEBE0C985A}" srcOrd="4" destOrd="0" parTransId="{05EA5B8B-32FC-492F-B6EC-A8C8707A9107}" sibTransId="{8F713EE4-C067-4657-8682-B84AFDA8F96B}"/>
    <dgm:cxn modelId="{3A4AA407-FC6D-4045-9A1F-48F011C462C8}" type="presOf" srcId="{CB282D89-32B8-448F-A5FE-D98349BE9835}" destId="{F4D0D4D5-3345-4096-8FCD-7CA6561F4DE1}" srcOrd="1" destOrd="0" presId="urn:microsoft.com/office/officeart/2005/8/layout/process1"/>
    <dgm:cxn modelId="{90865020-8D5D-4623-AEC5-BE3FC63757F0}" type="presOf" srcId="{F3972B07-8EE0-4E2A-9E24-66FEBE0C985A}" destId="{2EA67080-4D9F-4BF8-87B7-583FC2F4FED3}" srcOrd="0" destOrd="0" presId="urn:microsoft.com/office/officeart/2005/8/layout/process1"/>
    <dgm:cxn modelId="{EB1884EB-9236-404A-8404-794C678A0401}" type="presOf" srcId="{5A344FCF-B93D-4E4E-BBC3-25BF0356DF27}" destId="{2E9F9458-0A01-4201-9659-346111B0382F}" srcOrd="0" destOrd="0" presId="urn:microsoft.com/office/officeart/2005/8/layout/process1"/>
    <dgm:cxn modelId="{2AC7BD53-16EC-4A1A-89B8-C77A04B90E6A}" type="presOf" srcId="{2FBB8544-21A5-4844-9DD5-1613F9381878}" destId="{5E314B03-2207-4304-B70D-0B1FB319D730}" srcOrd="0" destOrd="0" presId="urn:microsoft.com/office/officeart/2005/8/layout/process1"/>
    <dgm:cxn modelId="{A672AC87-3150-4E3E-B538-C0F6805CEB8C}" type="presOf" srcId="{8A7F7260-FB6A-4CEB-A082-B15F99E96AFC}" destId="{8B05260A-9393-46DA-9273-8EB6BEA60730}" srcOrd="0" destOrd="0" presId="urn:microsoft.com/office/officeart/2005/8/layout/process1"/>
    <dgm:cxn modelId="{771030A2-8EE4-4425-8260-10966031BEEC}" srcId="{51384985-92AD-4C03-B3B7-B000B4BC6E21}" destId="{8A7F7260-FB6A-4CEB-A082-B15F99E96AFC}" srcOrd="3" destOrd="0" parTransId="{2CD3171D-9E68-4E5F-9943-B25041EB0619}" sibTransId="{FEDDFDFD-A2E0-4634-980E-F300F8B91AE8}"/>
    <dgm:cxn modelId="{8337A34B-D03C-481E-94DE-6ABDECCAC48E}" srcId="{51384985-92AD-4C03-B3B7-B000B4BC6E21}" destId="{5A344FCF-B93D-4E4E-BBC3-25BF0356DF27}" srcOrd="5" destOrd="0" parTransId="{C2E44C24-B133-4FA9-9062-F586A1BDE65A}" sibTransId="{76EAE99B-F8F6-4F0A-92E2-0A59CDF30F05}"/>
    <dgm:cxn modelId="{891AED84-9CD5-4488-B165-AAA450D907A8}" type="presOf" srcId="{FEDDFDFD-A2E0-4634-980E-F300F8B91AE8}" destId="{B1B4DFB0-E6C5-40FF-9A27-D6C2DEBB458B}" srcOrd="1" destOrd="0" presId="urn:microsoft.com/office/officeart/2005/8/layout/process1"/>
    <dgm:cxn modelId="{69CF693C-0DD3-4974-8639-06E981AD3958}" type="presParOf" srcId="{C1F9EBF7-D00A-4B10-B1AC-10AAA4789DCC}" destId="{06E0E38F-796B-4EB4-AB82-7F1F7C8AC44F}" srcOrd="0" destOrd="0" presId="urn:microsoft.com/office/officeart/2005/8/layout/process1"/>
    <dgm:cxn modelId="{0B9792E6-CC4D-43B0-86CA-74FFDDC0EC4C}" type="presParOf" srcId="{C1F9EBF7-D00A-4B10-B1AC-10AAA4789DCC}" destId="{13FA2473-0D77-453E-9FB7-2EB095222971}" srcOrd="1" destOrd="0" presId="urn:microsoft.com/office/officeart/2005/8/layout/process1"/>
    <dgm:cxn modelId="{95919C5A-8E7E-4DDA-A0D7-A78BDB6B3D6A}" type="presParOf" srcId="{13FA2473-0D77-453E-9FB7-2EB095222971}" destId="{CD1FF729-73DB-4483-BCEB-9A5BF80B400A}" srcOrd="0" destOrd="0" presId="urn:microsoft.com/office/officeart/2005/8/layout/process1"/>
    <dgm:cxn modelId="{918EA851-3348-4AB9-ABBE-57E667938B3A}" type="presParOf" srcId="{C1F9EBF7-D00A-4B10-B1AC-10AAA4789DCC}" destId="{CA0DE918-50A3-42B8-8D0F-8A073BDE73E6}" srcOrd="2" destOrd="0" presId="urn:microsoft.com/office/officeart/2005/8/layout/process1"/>
    <dgm:cxn modelId="{3E3E56AB-4E12-4933-BC08-85BBFEA05A1B}" type="presParOf" srcId="{C1F9EBF7-D00A-4B10-B1AC-10AAA4789DCC}" destId="{0D6616C7-D322-4D4F-A8BB-9806487975B5}" srcOrd="3" destOrd="0" presId="urn:microsoft.com/office/officeart/2005/8/layout/process1"/>
    <dgm:cxn modelId="{7A4C8D52-E4FC-484E-9CA9-B87F82948420}" type="presParOf" srcId="{0D6616C7-D322-4D4F-A8BB-9806487975B5}" destId="{2B7E9049-E3BA-40DA-9119-7C66D2763889}" srcOrd="0" destOrd="0" presId="urn:microsoft.com/office/officeart/2005/8/layout/process1"/>
    <dgm:cxn modelId="{12D0D903-5369-4BAF-A765-3CC48EB934EE}" type="presParOf" srcId="{C1F9EBF7-D00A-4B10-B1AC-10AAA4789DCC}" destId="{5E314B03-2207-4304-B70D-0B1FB319D730}" srcOrd="4" destOrd="0" presId="urn:microsoft.com/office/officeart/2005/8/layout/process1"/>
    <dgm:cxn modelId="{F2DFAAA7-33A8-4FCE-A8D4-212E485F78E3}" type="presParOf" srcId="{C1F9EBF7-D00A-4B10-B1AC-10AAA4789DCC}" destId="{5F062290-0DD9-45A8-940E-7ABE765EACB3}" srcOrd="5" destOrd="0" presId="urn:microsoft.com/office/officeart/2005/8/layout/process1"/>
    <dgm:cxn modelId="{307FE595-C7FF-4123-8DF1-1474547F369F}" type="presParOf" srcId="{5F062290-0DD9-45A8-940E-7ABE765EACB3}" destId="{F4D0D4D5-3345-4096-8FCD-7CA6561F4DE1}" srcOrd="0" destOrd="0" presId="urn:microsoft.com/office/officeart/2005/8/layout/process1"/>
    <dgm:cxn modelId="{88F77DB2-5F0B-4CEF-A82D-C1BC4D285310}" type="presParOf" srcId="{C1F9EBF7-D00A-4B10-B1AC-10AAA4789DCC}" destId="{8B05260A-9393-46DA-9273-8EB6BEA60730}" srcOrd="6" destOrd="0" presId="urn:microsoft.com/office/officeart/2005/8/layout/process1"/>
    <dgm:cxn modelId="{2462DFE2-9BAF-4E9C-8C50-4473C372F494}" type="presParOf" srcId="{C1F9EBF7-D00A-4B10-B1AC-10AAA4789DCC}" destId="{8192C39E-1388-40F5-A669-2D50742CFAB9}" srcOrd="7" destOrd="0" presId="urn:microsoft.com/office/officeart/2005/8/layout/process1"/>
    <dgm:cxn modelId="{89657A95-A06D-41E6-8435-5DFAA40959F9}" type="presParOf" srcId="{8192C39E-1388-40F5-A669-2D50742CFAB9}" destId="{B1B4DFB0-E6C5-40FF-9A27-D6C2DEBB458B}" srcOrd="0" destOrd="0" presId="urn:microsoft.com/office/officeart/2005/8/layout/process1"/>
    <dgm:cxn modelId="{8CFC4EFF-36B8-47B8-9542-3A730D5BB2E9}" type="presParOf" srcId="{C1F9EBF7-D00A-4B10-B1AC-10AAA4789DCC}" destId="{2EA67080-4D9F-4BF8-87B7-583FC2F4FED3}" srcOrd="8" destOrd="0" presId="urn:microsoft.com/office/officeart/2005/8/layout/process1"/>
    <dgm:cxn modelId="{BBE3CD8F-B8ED-4283-8272-C76125C936B6}" type="presParOf" srcId="{C1F9EBF7-D00A-4B10-B1AC-10AAA4789DCC}" destId="{C0F031B6-51DB-460C-AE09-25E6401E2330}" srcOrd="9" destOrd="0" presId="urn:microsoft.com/office/officeart/2005/8/layout/process1"/>
    <dgm:cxn modelId="{D17CBFC1-F7F6-4F82-A671-169C1E37B94E}" type="presParOf" srcId="{C0F031B6-51DB-460C-AE09-25E6401E2330}" destId="{962A84E9-80E7-41EC-9224-B81F10F16D05}" srcOrd="0" destOrd="0" presId="urn:microsoft.com/office/officeart/2005/8/layout/process1"/>
    <dgm:cxn modelId="{9E5D8736-022F-44FF-B4A0-B18AB9E49AA6}" type="presParOf" srcId="{C1F9EBF7-D00A-4B10-B1AC-10AAA4789DCC}" destId="{2E9F9458-0A01-4201-9659-346111B0382F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ACB79-52A2-4031-8890-58CCE27A0998}">
      <dsp:nvSpPr>
        <dsp:cNvPr id="0" name=""/>
        <dsp:cNvSpPr/>
      </dsp:nvSpPr>
      <dsp:spPr>
        <a:xfrm rot="10800000">
          <a:off x="1606937" y="464"/>
          <a:ext cx="6080760" cy="533711"/>
        </a:xfrm>
        <a:prstGeom prst="homePlat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352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kern="1200" dirty="0" smtClean="0">
              <a:solidFill>
                <a:srgbClr val="FFFF00"/>
              </a:solidFill>
              <a:latin typeface="Arial Narrow" pitchFamily="34" charset="0"/>
              <a:ea typeface="Kozuka Gothic Pro L" pitchFamily="34" charset="-128"/>
            </a:rPr>
            <a:t>Internet věcí</a:t>
          </a:r>
          <a:endParaRPr lang="cs-CZ" sz="2500" b="0" kern="1200" dirty="0">
            <a:solidFill>
              <a:srgbClr val="FFFF00"/>
            </a:solidFill>
            <a:latin typeface="Arial Narrow" pitchFamily="34" charset="0"/>
            <a:ea typeface="Kozuka Gothic Pro L" pitchFamily="34" charset="-128"/>
          </a:endParaRPr>
        </a:p>
      </dsp:txBody>
      <dsp:txXfrm rot="10800000">
        <a:off x="1740365" y="464"/>
        <a:ext cx="5947332" cy="533711"/>
      </dsp:txXfrm>
    </dsp:sp>
    <dsp:sp modelId="{995A1375-9F5A-4CDF-BC27-3802BE5D4F00}">
      <dsp:nvSpPr>
        <dsp:cNvPr id="0" name=""/>
        <dsp:cNvSpPr/>
      </dsp:nvSpPr>
      <dsp:spPr>
        <a:xfrm>
          <a:off x="1456302" y="116685"/>
          <a:ext cx="301269" cy="301269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0246F8-0D5E-4017-A59B-12B320E8A206}">
      <dsp:nvSpPr>
        <dsp:cNvPr id="0" name=""/>
        <dsp:cNvSpPr/>
      </dsp:nvSpPr>
      <dsp:spPr>
        <a:xfrm rot="10800000">
          <a:off x="1606937" y="667603"/>
          <a:ext cx="6080760" cy="533711"/>
        </a:xfrm>
        <a:prstGeom prst="homePlat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352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kern="12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rPr>
            <a:t>síťová komunikace v Internetu věcí</a:t>
          </a:r>
        </a:p>
      </dsp:txBody>
      <dsp:txXfrm rot="10800000">
        <a:off x="1740365" y="667603"/>
        <a:ext cx="5947332" cy="533711"/>
      </dsp:txXfrm>
    </dsp:sp>
    <dsp:sp modelId="{8E92464E-1B6B-4DBC-B8CD-D78C0909B6AE}">
      <dsp:nvSpPr>
        <dsp:cNvPr id="0" name=""/>
        <dsp:cNvSpPr/>
      </dsp:nvSpPr>
      <dsp:spPr>
        <a:xfrm>
          <a:off x="1456302" y="783824"/>
          <a:ext cx="301269" cy="301269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D1B2A1-0886-4246-841F-5968BC385168}">
      <dsp:nvSpPr>
        <dsp:cNvPr id="0" name=""/>
        <dsp:cNvSpPr/>
      </dsp:nvSpPr>
      <dsp:spPr>
        <a:xfrm rot="10800000">
          <a:off x="1665047" y="1334741"/>
          <a:ext cx="6080760" cy="533711"/>
        </a:xfrm>
        <a:prstGeom prst="homePlat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352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kern="12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rPr>
            <a:t>rizika Internetu věcí</a:t>
          </a:r>
        </a:p>
      </dsp:txBody>
      <dsp:txXfrm rot="10800000">
        <a:off x="1798475" y="1334741"/>
        <a:ext cx="5947332" cy="533711"/>
      </dsp:txXfrm>
    </dsp:sp>
    <dsp:sp modelId="{0BEFFE7B-5F47-4A50-8286-AC8098E24880}">
      <dsp:nvSpPr>
        <dsp:cNvPr id="0" name=""/>
        <dsp:cNvSpPr/>
      </dsp:nvSpPr>
      <dsp:spPr>
        <a:xfrm>
          <a:off x="1398192" y="1334741"/>
          <a:ext cx="533711" cy="533711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A4E907-5E28-4745-B7DB-BDEB9B504B1A}">
      <dsp:nvSpPr>
        <dsp:cNvPr id="0" name=""/>
        <dsp:cNvSpPr/>
      </dsp:nvSpPr>
      <dsp:spPr>
        <a:xfrm rot="10800000">
          <a:off x="1606937" y="2001880"/>
          <a:ext cx="6080760" cy="533711"/>
        </a:xfrm>
        <a:prstGeom prst="homePlat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5352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500" b="0" kern="12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rPr>
            <a:t>aplikace Internetu věcí v domácnostech</a:t>
          </a:r>
        </a:p>
      </dsp:txBody>
      <dsp:txXfrm rot="10800000">
        <a:off x="1740365" y="2001880"/>
        <a:ext cx="5947332" cy="533711"/>
      </dsp:txXfrm>
    </dsp:sp>
    <dsp:sp modelId="{EE270D1A-BB3B-40F5-8B41-3EA385E00BAC}">
      <dsp:nvSpPr>
        <dsp:cNvPr id="0" name=""/>
        <dsp:cNvSpPr/>
      </dsp:nvSpPr>
      <dsp:spPr>
        <a:xfrm>
          <a:off x="1456302" y="2118101"/>
          <a:ext cx="301269" cy="301269"/>
        </a:xfrm>
        <a:prstGeom prst="ellips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81EF6E-3E25-4C48-AEC2-57F33FB4B790}">
      <dsp:nvSpPr>
        <dsp:cNvPr id="0" name=""/>
        <dsp:cNvSpPr/>
      </dsp:nvSpPr>
      <dsp:spPr>
        <a:xfrm>
          <a:off x="3643963" y="1951775"/>
          <a:ext cx="1497049" cy="1497049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100" b="1" kern="1200" cap="all" baseline="0" dirty="0" smtClean="0">
              <a:latin typeface="Arial Narrow" pitchFamily="34" charset="0"/>
            </a:rPr>
            <a:t>Chytré zařízení</a:t>
          </a:r>
          <a:endParaRPr lang="cs-CZ" sz="2100" b="1" kern="1200" cap="all" baseline="0" dirty="0">
            <a:latin typeface="Arial Narrow" pitchFamily="34" charset="0"/>
          </a:endParaRPr>
        </a:p>
      </dsp:txBody>
      <dsp:txXfrm>
        <a:off x="3863201" y="2171013"/>
        <a:ext cx="1058573" cy="1058573"/>
      </dsp:txXfrm>
    </dsp:sp>
    <dsp:sp modelId="{31A5CB7A-BD0E-40E3-875C-49E74C747920}">
      <dsp:nvSpPr>
        <dsp:cNvPr id="0" name=""/>
        <dsp:cNvSpPr/>
      </dsp:nvSpPr>
      <dsp:spPr>
        <a:xfrm rot="16200000">
          <a:off x="4166742" y="1710692"/>
          <a:ext cx="451491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451491" y="15336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b="1" kern="1200"/>
        </a:p>
      </dsp:txBody>
      <dsp:txXfrm>
        <a:off x="4381200" y="1714742"/>
        <a:ext cx="22574" cy="22574"/>
      </dsp:txXfrm>
    </dsp:sp>
    <dsp:sp modelId="{2A993A6B-4996-4EA4-954D-4514B681E07F}">
      <dsp:nvSpPr>
        <dsp:cNvPr id="0" name=""/>
        <dsp:cNvSpPr/>
      </dsp:nvSpPr>
      <dsp:spPr>
        <a:xfrm>
          <a:off x="3643963" y="3234"/>
          <a:ext cx="1497049" cy="1497049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i="0" kern="1200" cap="none" spc="0" baseline="0" dirty="0" smtClean="0">
              <a:latin typeface="Arial Narrow" pitchFamily="34" charset="0"/>
            </a:rPr>
            <a:t>mikroprocesor</a:t>
          </a:r>
          <a:endParaRPr lang="cs-CZ" sz="1400" b="1" i="0" kern="1200" cap="none" spc="0" baseline="0" dirty="0">
            <a:latin typeface="Arial Narrow" pitchFamily="34" charset="0"/>
          </a:endParaRPr>
        </a:p>
      </dsp:txBody>
      <dsp:txXfrm>
        <a:off x="3863201" y="222472"/>
        <a:ext cx="1058573" cy="1058573"/>
      </dsp:txXfrm>
    </dsp:sp>
    <dsp:sp modelId="{34812648-A1F6-461F-BD0F-3F2227E94669}">
      <dsp:nvSpPr>
        <dsp:cNvPr id="0" name=""/>
        <dsp:cNvSpPr/>
      </dsp:nvSpPr>
      <dsp:spPr>
        <a:xfrm>
          <a:off x="5141012" y="2684963"/>
          <a:ext cx="451491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451491" y="15336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b="1" kern="1200"/>
        </a:p>
      </dsp:txBody>
      <dsp:txXfrm>
        <a:off x="5355471" y="2689012"/>
        <a:ext cx="22574" cy="22574"/>
      </dsp:txXfrm>
    </dsp:sp>
    <dsp:sp modelId="{43C8A585-07AD-4B45-85C9-5ED8C6B7C049}">
      <dsp:nvSpPr>
        <dsp:cNvPr id="0" name=""/>
        <dsp:cNvSpPr/>
      </dsp:nvSpPr>
      <dsp:spPr>
        <a:xfrm>
          <a:off x="5592504" y="1951775"/>
          <a:ext cx="1497049" cy="1497049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/>
            <a:t>komunikační zařízení</a:t>
          </a:r>
          <a:endParaRPr lang="cs-CZ" sz="1500" b="1" kern="1200" dirty="0"/>
        </a:p>
      </dsp:txBody>
      <dsp:txXfrm>
        <a:off x="5811742" y="2171013"/>
        <a:ext cx="1058573" cy="1058573"/>
      </dsp:txXfrm>
    </dsp:sp>
    <dsp:sp modelId="{50EFB037-9DDB-4BED-B90D-553C310792EE}">
      <dsp:nvSpPr>
        <dsp:cNvPr id="0" name=""/>
        <dsp:cNvSpPr/>
      </dsp:nvSpPr>
      <dsp:spPr>
        <a:xfrm rot="5400000">
          <a:off x="4166742" y="3659233"/>
          <a:ext cx="451491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451491" y="15336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b="1" kern="1200"/>
        </a:p>
      </dsp:txBody>
      <dsp:txXfrm>
        <a:off x="4381200" y="3663283"/>
        <a:ext cx="22574" cy="22574"/>
      </dsp:txXfrm>
    </dsp:sp>
    <dsp:sp modelId="{9F9C6928-EFDC-4015-9F81-7D7DBFABF51F}">
      <dsp:nvSpPr>
        <dsp:cNvPr id="0" name=""/>
        <dsp:cNvSpPr/>
      </dsp:nvSpPr>
      <dsp:spPr>
        <a:xfrm>
          <a:off x="3643963" y="3900316"/>
          <a:ext cx="1497049" cy="1497049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/>
            <a:t>zdroj energie</a:t>
          </a:r>
          <a:endParaRPr lang="cs-CZ" sz="1500" b="1" kern="1200" dirty="0"/>
        </a:p>
      </dsp:txBody>
      <dsp:txXfrm>
        <a:off x="3863201" y="4119554"/>
        <a:ext cx="1058573" cy="1058573"/>
      </dsp:txXfrm>
    </dsp:sp>
    <dsp:sp modelId="{F7BFBF28-DD13-4C9D-858D-53C5E14735BC}">
      <dsp:nvSpPr>
        <dsp:cNvPr id="0" name=""/>
        <dsp:cNvSpPr/>
      </dsp:nvSpPr>
      <dsp:spPr>
        <a:xfrm rot="10800000">
          <a:off x="3192471" y="2684963"/>
          <a:ext cx="451491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451491" y="15336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b="1" kern="1200"/>
        </a:p>
      </dsp:txBody>
      <dsp:txXfrm rot="10800000">
        <a:off x="3406930" y="2689012"/>
        <a:ext cx="22574" cy="22574"/>
      </dsp:txXfrm>
    </dsp:sp>
    <dsp:sp modelId="{752F84EB-FCA6-4E35-9F23-475A2F305897}">
      <dsp:nvSpPr>
        <dsp:cNvPr id="0" name=""/>
        <dsp:cNvSpPr/>
      </dsp:nvSpPr>
      <dsp:spPr>
        <a:xfrm>
          <a:off x="1695422" y="1951775"/>
          <a:ext cx="1497049" cy="1497049"/>
        </a:xfrm>
        <a:prstGeom prst="ellips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/>
            <a:t>senzor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500" b="1" kern="1200" dirty="0" smtClean="0"/>
            <a:t>nebo pohon</a:t>
          </a:r>
          <a:endParaRPr lang="cs-CZ" sz="1500" b="1" kern="1200" dirty="0"/>
        </a:p>
      </dsp:txBody>
      <dsp:txXfrm>
        <a:off x="1914660" y="2171013"/>
        <a:ext cx="1058573" cy="10585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32BB8F-F86D-454E-93C9-4EAEB20823DC}">
      <dsp:nvSpPr>
        <dsp:cNvPr id="0" name=""/>
        <dsp:cNvSpPr/>
      </dsp:nvSpPr>
      <dsp:spPr>
        <a:xfrm>
          <a:off x="2426" y="638214"/>
          <a:ext cx="1288971" cy="48163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nositelná elektronika</a:t>
          </a:r>
          <a:endParaRPr lang="cs-CZ" sz="1400" b="1" kern="1200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sp:txBody>
      <dsp:txXfrm>
        <a:off x="2426" y="638214"/>
        <a:ext cx="1288971" cy="481630"/>
      </dsp:txXfrm>
    </dsp:sp>
    <dsp:sp modelId="{872BBBE6-493F-4096-9906-C1E7A97D6692}">
      <dsp:nvSpPr>
        <dsp:cNvPr id="0" name=""/>
        <dsp:cNvSpPr/>
      </dsp:nvSpPr>
      <dsp:spPr>
        <a:xfrm>
          <a:off x="2426" y="1119845"/>
          <a:ext cx="1288971" cy="1482300"/>
        </a:xfrm>
        <a:prstGeom prst="rect">
          <a:avLst/>
        </a:prstGeom>
        <a:noFill/>
        <a:ln w="127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zábava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sledování tělesných funkcí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monitoring prostředí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2426" y="1119845"/>
        <a:ext cx="1288971" cy="1482300"/>
      </dsp:txXfrm>
    </dsp:sp>
    <dsp:sp modelId="{9006F148-065E-429B-A458-B76682CDA035}">
      <dsp:nvSpPr>
        <dsp:cNvPr id="0" name=""/>
        <dsp:cNvSpPr/>
      </dsp:nvSpPr>
      <dsp:spPr>
        <a:xfrm>
          <a:off x="1471853" y="638214"/>
          <a:ext cx="1288971" cy="48163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zdravotní péče</a:t>
          </a:r>
          <a:endParaRPr lang="cs-CZ" sz="1400" b="1" kern="1200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sp:txBody>
      <dsp:txXfrm>
        <a:off x="1471853" y="638214"/>
        <a:ext cx="1288971" cy="481630"/>
      </dsp:txXfrm>
    </dsp:sp>
    <dsp:sp modelId="{AED79FCC-CE4D-4E99-B139-88D66E83C5B2}">
      <dsp:nvSpPr>
        <dsp:cNvPr id="0" name=""/>
        <dsp:cNvSpPr/>
      </dsp:nvSpPr>
      <dsp:spPr>
        <a:xfrm>
          <a:off x="1471853" y="1119845"/>
          <a:ext cx="1288971" cy="1482300"/>
        </a:xfrm>
        <a:prstGeom prst="rect">
          <a:avLst/>
        </a:prstGeom>
        <a:noFill/>
        <a:ln w="127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prevence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výzkum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sledování zdravotního stavu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1471853" y="1119845"/>
        <a:ext cx="1288971" cy="1482300"/>
      </dsp:txXfrm>
    </dsp:sp>
    <dsp:sp modelId="{5BD4642F-370C-41AE-AC22-4A8FBBD648F7}">
      <dsp:nvSpPr>
        <dsp:cNvPr id="0" name=""/>
        <dsp:cNvSpPr/>
      </dsp:nvSpPr>
      <dsp:spPr>
        <a:xfrm>
          <a:off x="2941280" y="638214"/>
          <a:ext cx="1288971" cy="48163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automobily</a:t>
          </a:r>
          <a:endParaRPr lang="cs-CZ" sz="1400" b="1" kern="1200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sp:txBody>
      <dsp:txXfrm>
        <a:off x="2941280" y="638214"/>
        <a:ext cx="1288971" cy="481630"/>
      </dsp:txXfrm>
    </dsp:sp>
    <dsp:sp modelId="{00AD811C-DAC4-406B-9C09-26A66759D401}">
      <dsp:nvSpPr>
        <dsp:cNvPr id="0" name=""/>
        <dsp:cNvSpPr/>
      </dsp:nvSpPr>
      <dsp:spPr>
        <a:xfrm>
          <a:off x="2941280" y="1119845"/>
          <a:ext cx="1288971" cy="1482300"/>
        </a:xfrm>
        <a:prstGeom prst="rect">
          <a:avLst/>
        </a:prstGeom>
        <a:noFill/>
        <a:ln w="127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autonomní vozidla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komunikace mezi vozidly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2941280" y="1119845"/>
        <a:ext cx="1288971" cy="1482300"/>
      </dsp:txXfrm>
    </dsp:sp>
    <dsp:sp modelId="{C1130993-1E58-4CD7-902D-46A056351D73}">
      <dsp:nvSpPr>
        <dsp:cNvPr id="0" name=""/>
        <dsp:cNvSpPr/>
      </dsp:nvSpPr>
      <dsp:spPr>
        <a:xfrm>
          <a:off x="4410707" y="638214"/>
          <a:ext cx="1288971" cy="48163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chytrá domácnost</a:t>
          </a:r>
          <a:endParaRPr lang="cs-CZ" sz="1400" b="1" kern="1200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sp:txBody>
      <dsp:txXfrm>
        <a:off x="4410707" y="638214"/>
        <a:ext cx="1288971" cy="481630"/>
      </dsp:txXfrm>
    </dsp:sp>
    <dsp:sp modelId="{C2FB4ECC-D8A4-45DA-8AA3-5267843908C7}">
      <dsp:nvSpPr>
        <dsp:cNvPr id="0" name=""/>
        <dsp:cNvSpPr/>
      </dsp:nvSpPr>
      <dsp:spPr>
        <a:xfrm>
          <a:off x="4410707" y="1119845"/>
          <a:ext cx="1288971" cy="1482300"/>
        </a:xfrm>
        <a:prstGeom prst="rect">
          <a:avLst/>
        </a:prstGeom>
        <a:noFill/>
        <a:ln w="127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vzdálený přístup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zabezpečení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telemetrie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4410707" y="1119845"/>
        <a:ext cx="1288971" cy="1482300"/>
      </dsp:txXfrm>
    </dsp:sp>
    <dsp:sp modelId="{8BAA6094-3B8F-4FDB-9D6F-C1208507D7F4}">
      <dsp:nvSpPr>
        <dsp:cNvPr id="0" name=""/>
        <dsp:cNvSpPr/>
      </dsp:nvSpPr>
      <dsp:spPr>
        <a:xfrm>
          <a:off x="5880135" y="638214"/>
          <a:ext cx="1288971" cy="48163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chytrá města</a:t>
          </a:r>
          <a:endParaRPr lang="cs-CZ" sz="1400" b="1" kern="1200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sp:txBody>
      <dsp:txXfrm>
        <a:off x="5880135" y="638214"/>
        <a:ext cx="1288971" cy="481630"/>
      </dsp:txXfrm>
    </dsp:sp>
    <dsp:sp modelId="{7CA17F81-DAFF-4766-87FB-430837697152}">
      <dsp:nvSpPr>
        <dsp:cNvPr id="0" name=""/>
        <dsp:cNvSpPr/>
      </dsp:nvSpPr>
      <dsp:spPr>
        <a:xfrm>
          <a:off x="5880135" y="1119845"/>
          <a:ext cx="1288971" cy="1482300"/>
        </a:xfrm>
        <a:prstGeom prst="rect">
          <a:avLst/>
        </a:prstGeom>
        <a:noFill/>
        <a:ln w="127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ovládání dopravy a osvětlení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500" kern="1200" dirty="0" smtClean="0">
              <a:solidFill>
                <a:schemeClr val="bg1"/>
              </a:solidFill>
              <a:latin typeface="Arial Narrow" pitchFamily="34" charset="0"/>
            </a:rPr>
            <a:t>správa parkování a odpadů</a:t>
          </a:r>
          <a:endParaRPr lang="cs-CZ" sz="150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5880135" y="1119845"/>
        <a:ext cx="1288971" cy="1482300"/>
      </dsp:txXfrm>
    </dsp:sp>
    <dsp:sp modelId="{16130250-1BAB-49A3-8A65-790822A870FF}">
      <dsp:nvSpPr>
        <dsp:cNvPr id="0" name=""/>
        <dsp:cNvSpPr/>
      </dsp:nvSpPr>
      <dsp:spPr>
        <a:xfrm>
          <a:off x="7349562" y="638214"/>
          <a:ext cx="1288971" cy="481630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400" b="1" kern="1200" cap="all" baseline="0" dirty="0" smtClean="0">
              <a:solidFill>
                <a:srgbClr val="026888"/>
              </a:solidFill>
              <a:latin typeface="Arial Narrow" pitchFamily="34" charset="0"/>
              <a:ea typeface="Kozuka Gothic Pro L" pitchFamily="34" charset="-128"/>
            </a:rPr>
            <a:t>Chytrý průmysl</a:t>
          </a:r>
          <a:endParaRPr lang="cs-CZ" sz="1400" b="1" kern="1200" cap="all" baseline="0" dirty="0">
            <a:solidFill>
              <a:srgbClr val="026888"/>
            </a:solidFill>
            <a:latin typeface="Arial Narrow" pitchFamily="34" charset="0"/>
            <a:ea typeface="Kozuka Gothic Pro L" pitchFamily="34" charset="-128"/>
          </a:endParaRPr>
        </a:p>
      </dsp:txBody>
      <dsp:txXfrm>
        <a:off x="7349562" y="638214"/>
        <a:ext cx="1288971" cy="481630"/>
      </dsp:txXfrm>
    </dsp:sp>
    <dsp:sp modelId="{BB1CECDF-868C-4FD8-9862-023DCA4F5A2F}">
      <dsp:nvSpPr>
        <dsp:cNvPr id="0" name=""/>
        <dsp:cNvSpPr/>
      </dsp:nvSpPr>
      <dsp:spPr>
        <a:xfrm>
          <a:off x="7349562" y="1119845"/>
          <a:ext cx="1288971" cy="1482300"/>
        </a:xfrm>
        <a:prstGeom prst="rect">
          <a:avLst/>
        </a:prstGeom>
        <a:noFill/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600" kern="1200" dirty="0" smtClean="0">
              <a:solidFill>
                <a:schemeClr val="bg1"/>
              </a:solidFill>
              <a:latin typeface="Arial Narrow" pitchFamily="34" charset="0"/>
            </a:rPr>
            <a:t>monitoring a ovládání skladů a výroby</a:t>
          </a:r>
          <a:endParaRPr lang="cs-CZ" sz="1600" kern="1200" dirty="0">
            <a:solidFill>
              <a:schemeClr val="bg1"/>
            </a:solidFill>
            <a:latin typeface="Arial Narrow" pitchFamily="34" charset="0"/>
          </a:endParaRPr>
        </a:p>
      </dsp:txBody>
      <dsp:txXfrm>
        <a:off x="7349562" y="1119845"/>
        <a:ext cx="1288971" cy="14823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E0E38F-796B-4EB4-AB82-7F1F7C8AC44F}">
      <dsp:nvSpPr>
        <dsp:cNvPr id="0" name=""/>
        <dsp:cNvSpPr/>
      </dsp:nvSpPr>
      <dsp:spPr>
        <a:xfrm>
          <a:off x="1979" y="360994"/>
          <a:ext cx="788116" cy="8170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0" kern="1200" dirty="0">
              <a:solidFill>
                <a:schemeClr val="bg1"/>
              </a:solidFill>
              <a:latin typeface="Arial Narrow" pitchFamily="34" charset="0"/>
            </a:rPr>
            <a:t>Aktivum</a:t>
          </a:r>
        </a:p>
      </dsp:txBody>
      <dsp:txXfrm>
        <a:off x="25062" y="384077"/>
        <a:ext cx="741950" cy="770890"/>
      </dsp:txXfrm>
    </dsp:sp>
    <dsp:sp modelId="{13FA2473-0D77-453E-9FB7-2EB095222971}">
      <dsp:nvSpPr>
        <dsp:cNvPr id="0" name=""/>
        <dsp:cNvSpPr/>
      </dsp:nvSpPr>
      <dsp:spPr>
        <a:xfrm rot="21580619">
          <a:off x="906300" y="708444"/>
          <a:ext cx="483161" cy="113680"/>
        </a:xfrm>
        <a:prstGeom prst="leftRightArrow">
          <a:avLst/>
        </a:prstGeom>
        <a:solidFill>
          <a:schemeClr val="bg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bg1"/>
            </a:solidFill>
          </a:endParaRPr>
        </a:p>
      </dsp:txBody>
      <dsp:txXfrm>
        <a:off x="906300" y="731276"/>
        <a:ext cx="449057" cy="68208"/>
      </dsp:txXfrm>
    </dsp:sp>
    <dsp:sp modelId="{CA0DE918-50A3-42B8-8D0F-8A073BDE73E6}">
      <dsp:nvSpPr>
        <dsp:cNvPr id="0" name=""/>
        <dsp:cNvSpPr/>
      </dsp:nvSpPr>
      <dsp:spPr>
        <a:xfrm>
          <a:off x="1484826" y="352186"/>
          <a:ext cx="946978" cy="8170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0" kern="1200">
              <a:solidFill>
                <a:schemeClr val="bg1"/>
              </a:solidFill>
              <a:latin typeface="Arial Narrow" pitchFamily="34" charset="0"/>
            </a:rPr>
            <a:t>M2M zařízení</a:t>
          </a:r>
        </a:p>
      </dsp:txBody>
      <dsp:txXfrm>
        <a:off x="1508757" y="376117"/>
        <a:ext cx="899116" cy="769194"/>
      </dsp:txXfrm>
    </dsp:sp>
    <dsp:sp modelId="{0D6616C7-D322-4D4F-A8BB-9806487975B5}">
      <dsp:nvSpPr>
        <dsp:cNvPr id="0" name=""/>
        <dsp:cNvSpPr/>
      </dsp:nvSpPr>
      <dsp:spPr>
        <a:xfrm rot="21597693">
          <a:off x="2512699" y="651900"/>
          <a:ext cx="87172" cy="216827"/>
        </a:xfrm>
        <a:prstGeom prst="mathMinus">
          <a:avLst/>
        </a:prstGeom>
        <a:solidFill>
          <a:schemeClr val="bg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900" kern="1200">
            <a:solidFill>
              <a:schemeClr val="bg1"/>
            </a:solidFill>
          </a:endParaRPr>
        </a:p>
      </dsp:txBody>
      <dsp:txXfrm>
        <a:off x="2512699" y="695274"/>
        <a:ext cx="61020" cy="130097"/>
      </dsp:txXfrm>
    </dsp:sp>
    <dsp:sp modelId="{5E314B03-2207-4304-B70D-0B1FB319D730}">
      <dsp:nvSpPr>
        <dsp:cNvPr id="0" name=""/>
        <dsp:cNvSpPr/>
      </dsp:nvSpPr>
      <dsp:spPr>
        <a:xfrm>
          <a:off x="2673516" y="351320"/>
          <a:ext cx="1151005" cy="817056"/>
        </a:xfrm>
        <a:prstGeom prst="cloud">
          <a:avLst/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0" kern="1200">
              <a:solidFill>
                <a:schemeClr val="bg1"/>
              </a:solidFill>
              <a:latin typeface="Arial Narrow" pitchFamily="34" charset="0"/>
            </a:rPr>
            <a:t>Síť</a:t>
          </a:r>
        </a:p>
      </dsp:txBody>
      <dsp:txXfrm>
        <a:off x="2832152" y="474711"/>
        <a:ext cx="751884" cy="532410"/>
      </dsp:txXfrm>
    </dsp:sp>
    <dsp:sp modelId="{5F062290-0DD9-45A8-940E-7ABE765EACB3}">
      <dsp:nvSpPr>
        <dsp:cNvPr id="0" name=""/>
        <dsp:cNvSpPr/>
      </dsp:nvSpPr>
      <dsp:spPr>
        <a:xfrm rot="21997">
          <a:off x="3945032" y="667236"/>
          <a:ext cx="130618" cy="194967"/>
        </a:xfrm>
        <a:prstGeom prst="mathMinus">
          <a:avLst/>
        </a:prstGeom>
        <a:solidFill>
          <a:schemeClr val="bg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800" kern="1200">
            <a:solidFill>
              <a:schemeClr val="bg1"/>
            </a:solidFill>
          </a:endParaRPr>
        </a:p>
      </dsp:txBody>
      <dsp:txXfrm>
        <a:off x="3945032" y="706104"/>
        <a:ext cx="91433" cy="116981"/>
      </dsp:txXfrm>
    </dsp:sp>
    <dsp:sp modelId="{8B05260A-9393-46DA-9273-8EB6BEA60730}">
      <dsp:nvSpPr>
        <dsp:cNvPr id="0" name=""/>
        <dsp:cNvSpPr/>
      </dsp:nvSpPr>
      <dsp:spPr>
        <a:xfrm>
          <a:off x="4185338" y="360994"/>
          <a:ext cx="1151005" cy="8170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0" kern="1200">
              <a:solidFill>
                <a:schemeClr val="bg1"/>
              </a:solidFill>
              <a:latin typeface="Arial Narrow" pitchFamily="34" charset="0"/>
            </a:rPr>
            <a:t>Zařízení k umožnění obsluhy</a:t>
          </a:r>
        </a:p>
      </dsp:txBody>
      <dsp:txXfrm>
        <a:off x="4209269" y="384925"/>
        <a:ext cx="1103143" cy="769194"/>
      </dsp:txXfrm>
    </dsp:sp>
    <dsp:sp modelId="{8192C39E-1388-40F5-A669-2D50742CFAB9}">
      <dsp:nvSpPr>
        <dsp:cNvPr id="0" name=""/>
        <dsp:cNvSpPr/>
      </dsp:nvSpPr>
      <dsp:spPr>
        <a:xfrm>
          <a:off x="5442272" y="703976"/>
          <a:ext cx="250328" cy="131092"/>
        </a:xfrm>
        <a:prstGeom prst="mathMinus">
          <a:avLst/>
        </a:prstGeom>
        <a:solidFill>
          <a:schemeClr val="bg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chemeClr val="bg1"/>
            </a:solidFill>
          </a:endParaRPr>
        </a:p>
      </dsp:txBody>
      <dsp:txXfrm>
        <a:off x="5442272" y="730194"/>
        <a:ext cx="211000" cy="78656"/>
      </dsp:txXfrm>
    </dsp:sp>
    <dsp:sp modelId="{2EA67080-4D9F-4BF8-87B7-583FC2F4FED3}">
      <dsp:nvSpPr>
        <dsp:cNvPr id="0" name=""/>
        <dsp:cNvSpPr/>
      </dsp:nvSpPr>
      <dsp:spPr>
        <a:xfrm>
          <a:off x="5785068" y="360994"/>
          <a:ext cx="879874" cy="8170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0" kern="1200">
              <a:solidFill>
                <a:schemeClr val="bg1"/>
              </a:solidFill>
              <a:latin typeface="Arial Narrow" pitchFamily="34" charset="0"/>
            </a:rPr>
            <a:t>Aplikace</a:t>
          </a:r>
        </a:p>
      </dsp:txBody>
      <dsp:txXfrm>
        <a:off x="5808999" y="384925"/>
        <a:ext cx="832012" cy="769194"/>
      </dsp:txXfrm>
    </dsp:sp>
    <dsp:sp modelId="{C0F031B6-51DB-460C-AE09-25E6401E2330}">
      <dsp:nvSpPr>
        <dsp:cNvPr id="0" name=""/>
        <dsp:cNvSpPr/>
      </dsp:nvSpPr>
      <dsp:spPr>
        <a:xfrm>
          <a:off x="6735699" y="699543"/>
          <a:ext cx="431193" cy="139958"/>
        </a:xfrm>
        <a:prstGeom prst="leftRightArrow">
          <a:avLst/>
        </a:prstGeom>
        <a:solidFill>
          <a:schemeClr val="bg1"/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600" kern="1200">
            <a:solidFill>
              <a:schemeClr val="bg1"/>
            </a:solidFill>
          </a:endParaRPr>
        </a:p>
      </dsp:txBody>
      <dsp:txXfrm>
        <a:off x="6735699" y="727535"/>
        <a:ext cx="389206" cy="83974"/>
      </dsp:txXfrm>
    </dsp:sp>
    <dsp:sp modelId="{2E9F9458-0A01-4201-9659-346111B0382F}">
      <dsp:nvSpPr>
        <dsp:cNvPr id="0" name=""/>
        <dsp:cNvSpPr/>
      </dsp:nvSpPr>
      <dsp:spPr>
        <a:xfrm>
          <a:off x="7220968" y="360994"/>
          <a:ext cx="836055" cy="8170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0" kern="1200">
              <a:solidFill>
                <a:schemeClr val="bg1"/>
              </a:solidFill>
              <a:latin typeface="Arial Narrow" pitchFamily="34" charset="0"/>
            </a:rPr>
            <a:t>Systém</a:t>
          </a:r>
        </a:p>
      </dsp:txBody>
      <dsp:txXfrm>
        <a:off x="7244899" y="384925"/>
        <a:ext cx="788193" cy="7691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852157-EFF6-4148-8F9D-67A0D93E6531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CF34C-0183-497F-8CC3-401E4CFA9C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115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CF34C-0183-497F-8CC3-401E4CFA9CD2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7329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1366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246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1554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380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8872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3054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2013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426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543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483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7055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E37A9-BDC9-475E-B02B-BAC59ADD6CA4}" type="datetimeFigureOut">
              <a:rPr lang="cs-CZ" smtClean="0"/>
              <a:t>30.5.2016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062F2-E3C7-4DD7-A167-E21B2CA3D08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641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2792" y="-27384"/>
            <a:ext cx="10609584" cy="66967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" y="4387552"/>
            <a:ext cx="9143999" cy="2569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028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877272"/>
            <a:ext cx="3960440" cy="93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5367165"/>
            <a:ext cx="8820472" cy="1374203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cs-CZ" sz="2400" b="1" dirty="0" smtClean="0">
                <a:solidFill>
                  <a:srgbClr val="0385AD"/>
                </a:solidFill>
                <a:latin typeface="Kozuka Gothic Pr6N R" pitchFamily="34" charset="-128"/>
                <a:ea typeface="Kozuka Gothic Pr6N R" pitchFamily="34" charset="-128"/>
              </a:rPr>
              <a:t>výuková prezentace k bakalářské práci</a:t>
            </a:r>
          </a:p>
          <a:p>
            <a:pPr algn="l"/>
            <a:endParaRPr lang="cs-CZ" sz="2400" b="1" dirty="0" smtClean="0">
              <a:solidFill>
                <a:srgbClr val="0385AD"/>
              </a:solidFill>
              <a:latin typeface="Kozuka Gothic Pr6N R" pitchFamily="34" charset="-128"/>
              <a:ea typeface="Kozuka Gothic Pr6N R" pitchFamily="34" charset="-128"/>
            </a:endParaRPr>
          </a:p>
          <a:p>
            <a:pPr algn="l"/>
            <a:r>
              <a:rPr lang="cs-CZ" sz="1900" dirty="0" smtClean="0">
                <a:solidFill>
                  <a:srgbClr val="0385AD"/>
                </a:solidFill>
                <a:latin typeface="Kozuka Gothic Pr6N R" pitchFamily="34" charset="-128"/>
                <a:ea typeface="Kozuka Gothic Pr6N R" pitchFamily="34" charset="-128"/>
              </a:rPr>
              <a:t>Daniel Réda </a:t>
            </a:r>
          </a:p>
          <a:p>
            <a:pPr algn="l"/>
            <a:r>
              <a:rPr lang="cs-CZ" sz="1900" dirty="0" smtClean="0">
                <a:solidFill>
                  <a:srgbClr val="0385AD"/>
                </a:solidFill>
                <a:latin typeface="Kozuka Gothic Pr6N R" pitchFamily="34" charset="-128"/>
                <a:ea typeface="Kozuka Gothic Pr6N R" pitchFamily="34" charset="-128"/>
              </a:rPr>
              <a:t>Informační technologie v administrativě, 2016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4336606"/>
            <a:ext cx="8820472" cy="1356035"/>
          </a:xfrm>
        </p:spPr>
        <p:txBody>
          <a:bodyPr>
            <a:normAutofit/>
          </a:bodyPr>
          <a:lstStyle/>
          <a:p>
            <a:pPr algn="l"/>
            <a:r>
              <a:rPr lang="cs-CZ" sz="6000" cap="all" dirty="0" smtClean="0">
                <a:solidFill>
                  <a:srgbClr val="0385AD"/>
                </a:solidFill>
                <a:latin typeface="Kozuka Gothic Pro L" pitchFamily="34" charset="-128"/>
                <a:ea typeface="Kozuka Gothic Pro L" pitchFamily="34" charset="-128"/>
                <a:cs typeface="Adobe Arabic" pitchFamily="18" charset="-78"/>
              </a:rPr>
              <a:t>Internet věcí</a:t>
            </a:r>
            <a:endParaRPr lang="cs-CZ" sz="6000" cap="all" dirty="0">
              <a:solidFill>
                <a:srgbClr val="0385AD"/>
              </a:solidFill>
              <a:latin typeface="Kozuka Gothic Pro L" pitchFamily="34" charset="-128"/>
              <a:ea typeface="Kozuka Gothic Pro L" pitchFamily="34" charset="-128"/>
              <a:cs typeface="Adobe Arabic" pitchFamily="18" charset="-78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32048" y="4149080"/>
            <a:ext cx="882047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cs-CZ" sz="1000" dirty="0" smtClean="0">
                <a:solidFill>
                  <a:schemeClr val="bg1"/>
                </a:solidFill>
                <a:latin typeface="Kozuka Gothic Pr6N R" pitchFamily="34" charset="-128"/>
                <a:ea typeface="Kozuka Gothic Pr6N R" pitchFamily="34" charset="-128"/>
              </a:rPr>
              <a:t>Zdroj: InFocus</a:t>
            </a:r>
            <a:endParaRPr lang="cs-CZ" sz="900" dirty="0">
              <a:solidFill>
                <a:schemeClr val="bg1"/>
              </a:solidFill>
              <a:latin typeface="Kozuka Gothic Pr6N R" pitchFamily="34" charset="-128"/>
              <a:ea typeface="Kozuka Gothic Pr6N 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705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868488" y="1928732"/>
            <a:ext cx="432048" cy="4320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9"/>
          <a:stretch/>
        </p:blipFill>
        <p:spPr bwMode="auto">
          <a:xfrm>
            <a:off x="0" y="6458315"/>
            <a:ext cx="2123728" cy="4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10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4552" y="1852369"/>
            <a:ext cx="5400837" cy="3243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3200" b="0" dirty="0" smtClean="0">
                <a:solidFill>
                  <a:srgbClr val="FFFF00"/>
                </a:solidFill>
                <a:latin typeface="Arial Narrow" pitchFamily="34" charset="0"/>
                <a:ea typeface="Kozuka Gothic Pro L" pitchFamily="34" charset="-128"/>
              </a:rPr>
              <a:t>síťová komunikace v Internetu věcí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M2M komunikace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transportní a síťová vrstva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linková a fyzická vrstva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a</a:t>
            </a: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plikační vrstva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endParaRPr lang="cs-CZ" sz="24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317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M2M komunikace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11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Jako M2M (machine to machine) se označuje komunikace mezi chytrými zařízeními </a:t>
            </a:r>
            <a:r>
              <a:rPr lang="cs-CZ" sz="2000" dirty="0" smtClean="0">
                <a:solidFill>
                  <a:srgbClr val="FFFF00"/>
                </a:solidFill>
                <a:latin typeface="Arial Narrow" pitchFamily="34" charset="0"/>
              </a:rPr>
              <a:t>bez připojení k internetu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Komunikace probíhá bez lidského zásahu.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Zpracování dat probíhá až u konečného uživatele.</a:t>
            </a:r>
          </a:p>
          <a:p>
            <a:pPr marL="285750" indent="-285750">
              <a:buFont typeface="Wingdings" pitchFamily="2" charset="2"/>
              <a:buChar char="v"/>
            </a:pP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pPr algn="r">
              <a:spcBef>
                <a:spcPts val="1800"/>
              </a:spcBef>
            </a:pPr>
            <a:r>
              <a:rPr lang="cs-CZ" sz="1900" dirty="0" smtClean="0">
                <a:solidFill>
                  <a:srgbClr val="FFFF00"/>
                </a:solidFill>
                <a:latin typeface="Arial Narrow" pitchFamily="34" charset="0"/>
              </a:rPr>
              <a:t>Internet věcí je rozšířením M2M.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071655754"/>
              </p:ext>
            </p:extLst>
          </p:nvPr>
        </p:nvGraphicFramePr>
        <p:xfrm>
          <a:off x="542498" y="4338226"/>
          <a:ext cx="8059004" cy="15390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545385404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48272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TCP/IP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12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Transmission Control Protocol (TCP) </a:t>
            </a:r>
          </a:p>
          <a:p>
            <a:pPr marL="800100" lvl="1" indent="-342900"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síťový komunikační protokol</a:t>
            </a:r>
          </a:p>
          <a:p>
            <a:pPr marL="800100" lvl="1" indent="-342900"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používá se k navázání spolehlivého spojení a k obousměrnému přenosu dat</a:t>
            </a:r>
          </a:p>
          <a:p>
            <a:pPr lvl="1"/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Internet Protocol (IP)</a:t>
            </a:r>
          </a:p>
          <a:p>
            <a:pPr marL="800100" lvl="1" indent="-342900"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základní komunikační protokol pro výměnu dat</a:t>
            </a:r>
          </a:p>
          <a:p>
            <a:pPr marL="800100" lvl="1" indent="-342900"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k rozlišení zařízení v síti se používá IP adresa</a:t>
            </a:r>
          </a:p>
          <a:p>
            <a:pPr marL="800100" lvl="1" indent="-342900"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data jsou zabalena do paketů</a:t>
            </a:r>
          </a:p>
          <a:p>
            <a:pPr marL="800100" lvl="1" indent="-342900"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Spojením TCP a IP vznikl standard pro veškerou komunikaci v Internetu.</a:t>
            </a:r>
          </a:p>
          <a:p>
            <a:pPr marL="285750" indent="-285750">
              <a:buFont typeface="Wingdings" pitchFamily="2" charset="2"/>
              <a:buChar char="v"/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3644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413792"/>
            <a:ext cx="8229600" cy="1143000"/>
          </a:xfrm>
        </p:spPr>
        <p:txBody>
          <a:bodyPr>
            <a:noAutofit/>
          </a:bodyPr>
          <a:lstStyle/>
          <a:p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TCP/IP paket</a:t>
            </a:r>
            <a:endParaRPr lang="cs-CZ" sz="40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13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593619"/>
              </p:ext>
            </p:extLst>
          </p:nvPr>
        </p:nvGraphicFramePr>
        <p:xfrm>
          <a:off x="1475656" y="1718973"/>
          <a:ext cx="6192688" cy="3568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4086"/>
                <a:gridCol w="774086"/>
                <a:gridCol w="774086"/>
                <a:gridCol w="774086"/>
                <a:gridCol w="774086"/>
                <a:gridCol w="774086"/>
                <a:gridCol w="774086"/>
                <a:gridCol w="774086"/>
              </a:tblGrid>
              <a:tr h="375100">
                <a:tc gridSpan="8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cs-CZ" sz="1600" b="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MAC</a:t>
                      </a:r>
                      <a:endParaRPr lang="cs-CZ" sz="1600" b="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cs-CZ" sz="1800" b="0" kern="1200" dirty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17228">
                <a:tc gridSpan="8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buFontTx/>
                        <a:buNone/>
                      </a:pPr>
                      <a:r>
                        <a:rPr lang="cs-CZ" sz="1600" b="0" kern="1200" dirty="0" smtClean="0">
                          <a:solidFill>
                            <a:schemeClr val="bg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fyzická (MAC) adresa</a:t>
                      </a:r>
                      <a:endParaRPr lang="cs-CZ" sz="1600" b="0" kern="1200" dirty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b="0" kern="1200" dirty="0">
                        <a:solidFill>
                          <a:schemeClr val="bg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067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IP</a:t>
                      </a: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20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72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logická adresa</a:t>
                      </a: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067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TCP</a:t>
                      </a: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20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72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6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čísla portů</a:t>
                      </a: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cs-CZ" sz="1600" dirty="0" smtClean="0">
                          <a:solidFill>
                            <a:schemeClr val="bg1"/>
                          </a:solidFill>
                          <a:latin typeface="Arial Narrow" pitchFamily="34" charset="0"/>
                        </a:rPr>
                        <a:t>Data</a:t>
                      </a:r>
                      <a:endParaRPr lang="cs-CZ" sz="16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3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89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sz="100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cs-CZ" dirty="0">
                        <a:solidFill>
                          <a:schemeClr val="bg1"/>
                        </a:solidFill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473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IPv6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14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Internet Protocol version 6 (IPv6)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Šestá revize standardu IP.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Vznikl jako v polovině 90. let jako reakce na rychlé vyčerpávání adres pro IPv4.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Délka adresy u IPv4 je 32 bitů.</a:t>
            </a: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rgbClr val="FFFF00"/>
                </a:solidFill>
                <a:latin typeface="Arial Narrow" pitchFamily="34" charset="0"/>
              </a:rPr>
              <a:t>4 294 967 296 adres</a:t>
            </a:r>
            <a:endParaRPr lang="cs-CZ" sz="2000" dirty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Délka adresy u IPv6 je 128 bitů.</a:t>
            </a:r>
          </a:p>
          <a:p>
            <a:r>
              <a:rPr lang="cs-CZ" sz="2000" dirty="0" smtClean="0">
                <a:solidFill>
                  <a:srgbClr val="FFFF00"/>
                </a:solidFill>
                <a:latin typeface="Arial Narrow" pitchFamily="34" charset="0"/>
              </a:rPr>
              <a:t>340 282 366 920 938 463 463 374 607 431 768 211 456 adres</a:t>
            </a:r>
            <a:endParaRPr lang="cs-CZ" sz="2000" dirty="0">
              <a:solidFill>
                <a:srgbClr val="FFFF00"/>
              </a:solidFill>
              <a:latin typeface="Arial Narrow" pitchFamily="34" charset="0"/>
            </a:endParaRPr>
          </a:p>
          <a:p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7102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15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3528" y="1344182"/>
            <a:ext cx="2448272" cy="2448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rgbClr val="026888"/>
                </a:solidFill>
              </a:rPr>
              <a:t>1998</a:t>
            </a:r>
            <a:endParaRPr lang="cs-CZ" sz="3200" b="1" dirty="0">
              <a:solidFill>
                <a:srgbClr val="026888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203848" y="1344182"/>
            <a:ext cx="2448272" cy="2448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rgbClr val="026888"/>
                </a:solidFill>
              </a:rPr>
              <a:t>3.2.2011</a:t>
            </a:r>
            <a:endParaRPr lang="cs-CZ" sz="3200" b="1" dirty="0">
              <a:solidFill>
                <a:srgbClr val="026888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156176" y="1344182"/>
            <a:ext cx="2448272" cy="24482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>
                <a:solidFill>
                  <a:srgbClr val="026888"/>
                </a:solidFill>
              </a:rPr>
              <a:t>10,8%</a:t>
            </a:r>
            <a:endParaRPr lang="cs-CZ" sz="3200" b="1" dirty="0">
              <a:solidFill>
                <a:srgbClr val="026888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675954347"/>
              </p:ext>
            </p:extLst>
          </p:nvPr>
        </p:nvGraphicFramePr>
        <p:xfrm>
          <a:off x="5223157" y="1203579"/>
          <a:ext cx="4173379" cy="2729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4078813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	spuštění IPv6                          vyčerpání adresního                               podíl uživatelů</a:t>
            </a:r>
          </a:p>
          <a:p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				prostoru IPv4		   používajících IPv6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8827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směrování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16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Stanovení „nejlepší“ cesty k cíli na základě různých parametrů.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Směrovací protokol je součástí IP.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Směrování probíhá na routerech nebo na koncových stanicích.</a:t>
            </a:r>
          </a:p>
          <a:p>
            <a:pPr lvl="1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Zařízení si vytváří směrovací tabulku.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rgbClr val="FFFF00"/>
                </a:solidFill>
                <a:latin typeface="Arial Narrow" pitchFamily="34" charset="0"/>
              </a:rPr>
              <a:t>Směrování je klíčovou složkou v zajištění rychlosti a spolehlivosti komunikace.</a:t>
            </a:r>
            <a:endParaRPr lang="cs-CZ" sz="2000" dirty="0">
              <a:solidFill>
                <a:srgbClr val="FFFF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1087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směrování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17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96495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Tradiční sítě jsou složeny ze zařízení s velkou RAM a Flash pamětí, jsou napájeny ze sítě a k internetu mohou být připojeny například optickým kabelem.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Sítě IoT jsou složeny ze zařízení s nízkým výkonem a s poměrně nespolehlivým a pomalým datovým přenosem.</a:t>
            </a:r>
            <a:endParaRPr lang="cs-CZ" sz="2000" dirty="0">
              <a:solidFill>
                <a:srgbClr val="FFFF00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6729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směrování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18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Low-power and Lossy Networks (LLN)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Sítě složené z omezených zařízení, které jsou mezi sebou propojené nestabilním a nízkorychlostním spojením.</a:t>
            </a: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Rozdíly mezi LLN a klasickou sítí: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Pro výpočet trasy v LLN je třeba brát v úvahu charakteristiku uzlu – použití dynamické metriky uzlu.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Výsoká míra bitové chybovosti.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Uzly v případě detekce chyby lokálně přesouvají provoz, neprobíhá globální přepočet.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rgbClr val="FFFF00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1637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směrování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19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Routing Protocol for Low-power and Lossy Networks (RPL)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Dálkový vektorový směrovací protokol navržený pro LLN.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Vysoká modulárnost, velmi malá stopa a podpora širokého spektra metrik.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Převod fyzické topologie sítě do logické vytvořením Directed Acylic Graph. 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redundantní cesty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rgbClr val="FFFF00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401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880" y="14219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54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Obsah</a:t>
            </a:r>
            <a:endParaRPr lang="cs-CZ" sz="5400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22537913"/>
              </p:ext>
            </p:extLst>
          </p:nvPr>
        </p:nvGraphicFramePr>
        <p:xfrm>
          <a:off x="-612576" y="2765152"/>
          <a:ext cx="9144000" cy="2536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Oval 7"/>
          <p:cNvSpPr/>
          <p:nvPr/>
        </p:nvSpPr>
        <p:spPr>
          <a:xfrm>
            <a:off x="827584" y="2852936"/>
            <a:ext cx="432048" cy="4320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</a:t>
            </a:r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827584" y="3501008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</a:t>
            </a:r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5118" y="4797152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</a:t>
            </a:r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420888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9"/>
          <a:stretch/>
        </p:blipFill>
        <p:spPr bwMode="auto">
          <a:xfrm>
            <a:off x="0" y="6458315"/>
            <a:ext cx="2123728" cy="4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27584" y="4149080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5349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Transportní a síťová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UDP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20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User Datagram Protocol (UDP)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Nejjednodušší protokol v sadě TCP/IP, slouží k přenosu datagramů mezi uzly.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Přenos dat je nespolehlivý.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Jednoduchý, nenáročný, rychlý.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170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Linková a fyzická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IEEE 802.15.4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21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Institute of Electrical and Electronics Engineers 802.15.4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Standard pro nízkorychlostní přenos dat mezi zařízeními s nízkou spotřebou energie, dlouhou životností baterie a nízkou složitostí.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Vlastnosti: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>
                <a:solidFill>
                  <a:schemeClr val="bg1"/>
                </a:solidFill>
                <a:latin typeface="Arial Narrow" pitchFamily="34" charset="0"/>
              </a:rPr>
              <a:t>Rychlost přenosu dat: 250, 40 a 20 </a:t>
            </a: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kbit/s.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Dosah</a:t>
            </a:r>
            <a:r>
              <a:rPr lang="cs-CZ" dirty="0">
                <a:solidFill>
                  <a:schemeClr val="bg1"/>
                </a:solidFill>
                <a:latin typeface="Arial Narrow" pitchFamily="34" charset="0"/>
              </a:rPr>
              <a:t>: v ideálních podmínkách 1000m, v běžných podmínkách 10 – 75 </a:t>
            </a: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metrů.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2 </a:t>
            </a:r>
            <a:r>
              <a:rPr lang="cs-CZ" dirty="0">
                <a:solidFill>
                  <a:schemeClr val="bg1"/>
                </a:solidFill>
                <a:latin typeface="Arial Narrow" pitchFamily="34" charset="0"/>
              </a:rPr>
              <a:t>adresní módy: 16 a 64 </a:t>
            </a: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bitové.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CSMA-CA.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Řízení </a:t>
            </a:r>
            <a:r>
              <a:rPr lang="cs-CZ" dirty="0">
                <a:solidFill>
                  <a:schemeClr val="bg1"/>
                </a:solidFill>
                <a:latin typeface="Arial Narrow" pitchFamily="34" charset="0"/>
              </a:rPr>
              <a:t>spotřeby k zajištění nízké spotřeby </a:t>
            </a: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energie.</a:t>
            </a:r>
          </a:p>
          <a:p>
            <a:pPr marL="342900" lvl="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dirty="0" smtClean="0">
                <a:solidFill>
                  <a:schemeClr val="bg1"/>
                </a:solidFill>
                <a:latin typeface="Arial Narrow" pitchFamily="34" charset="0"/>
              </a:rPr>
              <a:t>16 </a:t>
            </a:r>
            <a:r>
              <a:rPr lang="cs-CZ" dirty="0">
                <a:solidFill>
                  <a:schemeClr val="bg1"/>
                </a:solidFill>
                <a:latin typeface="Arial Narrow" pitchFamily="34" charset="0"/>
              </a:rPr>
              <a:t>kanálů v pásmu 2.4 GHz, 10 kanálů v pásmu 915 MHz a jeden kanál v pásmu </a:t>
            </a:r>
            <a:r>
              <a:rPr lang="cs-CZ">
                <a:solidFill>
                  <a:schemeClr val="bg1"/>
                </a:solidFill>
                <a:latin typeface="Arial Narrow" pitchFamily="34" charset="0"/>
              </a:rPr>
              <a:t>868 </a:t>
            </a:r>
            <a:r>
              <a:rPr lang="cs-CZ" smtClean="0">
                <a:solidFill>
                  <a:schemeClr val="bg1"/>
                </a:solidFill>
                <a:latin typeface="Arial Narrow" pitchFamily="34" charset="0"/>
              </a:rPr>
              <a:t>MHz.</a:t>
            </a:r>
            <a:endParaRPr lang="cs-CZ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endParaRPr lang="cs-CZ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230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Linková a fyzická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Bluetooth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22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Bluetooth (IEEE 802.15.1)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Standard bezdrátové technologie, pracující na krátké vzdálenosti.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Existuje ve dvou navzájem nekompatibilních verzích:</a:t>
            </a:r>
          </a:p>
          <a:p>
            <a:pPr lvl="1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Bluetooth Basic Rate/Enhanced Data Rate</a:t>
            </a:r>
          </a:p>
          <a:p>
            <a:pPr lvl="1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Bluetooth with Low Energy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9858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Linková a fyzická vrstva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Bluetooth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23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Bluetooth with Low Energy (Bluetooth Smart, Version 4.0+, Wibree)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Standard vyvinutý pro IoT.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Přenos není kontinuální jako u klasického Bluetoothu, ale probíhá pouze v krátkých dávkách – snížení spotřeby energie.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217270"/>
              </p:ext>
            </p:extLst>
          </p:nvPr>
        </p:nvGraphicFramePr>
        <p:xfrm>
          <a:off x="1737360" y="4149080"/>
          <a:ext cx="5669280" cy="1979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8930"/>
                <a:gridCol w="2180590"/>
                <a:gridCol w="1889760"/>
              </a:tblGrid>
              <a:tr h="69135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 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Klasícká Bluetooth technologie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Bluetooth with Low Energy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Pásmo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2,4 – 2,483 GHz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221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Dosah</a:t>
                      </a:r>
                      <a:endParaRPr lang="cs-CZ" sz="1400" b="1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100m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&gt; 100m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Přenosová rychlost</a:t>
                      </a:r>
                      <a:endParaRPr lang="cs-CZ" sz="1400" b="1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1 - 3 Mbit/s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1Mbit/s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216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Spotřeba energie</a:t>
                      </a:r>
                      <a:endParaRPr lang="cs-CZ" sz="1400" b="1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1W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0,01 – 0,5 W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05358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Linková a fyzická vrstva | </a:t>
            </a:r>
            <a:r>
              <a:rPr lang="cs-CZ" sz="2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Mobilní datové sítě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24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Mobilní datové sítě (4G/3G/GSM)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Používané pro provoz mobilních telefonů.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Vhodné pro chytrá zařízení pracující na velkou dálku, bezpečné, spolehlivé.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Velká spotřeba energie.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710960"/>
              </p:ext>
            </p:extLst>
          </p:nvPr>
        </p:nvGraphicFramePr>
        <p:xfrm>
          <a:off x="1629348" y="4494059"/>
          <a:ext cx="5885304" cy="14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3344"/>
                <a:gridCol w="1417320"/>
                <a:gridCol w="1557848"/>
                <a:gridCol w="1276792"/>
              </a:tblGrid>
              <a:tr h="480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GSM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4G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Pásma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380 – 1900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1,8 – 2,1 GHz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2 – 8 GHz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00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Přenosová rychlost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35 – 384 kbit/s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384kbit/s - 10Mbit/s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kern="120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3 - 20Mbit/s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8525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Linková a fyzická vrstva | </a:t>
            </a:r>
            <a:r>
              <a:rPr lang="cs-CZ" sz="2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WiFi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25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WLAN (IEE 802.11)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Standard, který definuje bezdrátovou LAN.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Bezdrátová verze Ethernetové sítě.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Výhodou je velká rozšířenost v domácnostech a v kancelářích.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Nízká spolehlivost a bezpečnost.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511503"/>
              </p:ext>
            </p:extLst>
          </p:nvPr>
        </p:nvGraphicFramePr>
        <p:xfrm>
          <a:off x="2682240" y="4941168"/>
          <a:ext cx="3888000" cy="118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000"/>
                <a:gridCol w="1944000"/>
              </a:tblGrid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Pásmo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2,4 </a:t>
                      </a:r>
                      <a:r>
                        <a:rPr lang="cs-CZ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a 5 GHz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Dosah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50</a:t>
                      </a:r>
                      <a:r>
                        <a:rPr lang="cs-CZ" sz="1400" b="1" baseline="0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lang="cs-CZ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m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Přenosová rychlost</a:t>
                      </a:r>
                      <a:endParaRPr lang="cs-CZ" sz="1400" b="1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400" b="1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600 </a:t>
                      </a: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Mbit/s</a:t>
                      </a:r>
                      <a:endParaRPr lang="cs-CZ" sz="1400" b="1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122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Linková a fyzická vrstva | </a:t>
            </a:r>
            <a:r>
              <a:rPr lang="cs-CZ" sz="2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WiFi HaLow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26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WiFi HaLow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Nový standard pro IoT.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Nabízí téměř dvojnásobný signál a lepší penetraci prostředím,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922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sz="4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Aplikační vrstva | </a:t>
            </a:r>
            <a:r>
              <a:rPr lang="cs-CZ" sz="2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CoAP</a:t>
            </a:r>
            <a:endParaRPr lang="cs-CZ" sz="28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27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32856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Constrained Application Protocol (CoAP)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Webový protokol vyvinutý k použití v omezených uzlech a sítích IoT.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Stejně jako HTTP používá model REST a díky tomu jsou zcela kompatibilní.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K provozu stačí pouhých 10 KiB RAM paměti a 100</a:t>
            </a:r>
            <a:r>
              <a:rPr lang="en-US" sz="20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Arial Narrow" pitchFamily="34" charset="0"/>
              </a:rPr>
              <a:t>KiB</a:t>
            </a:r>
            <a:r>
              <a:rPr lang="en-US" sz="2000" dirty="0" smtClean="0">
                <a:solidFill>
                  <a:schemeClr val="bg1"/>
                </a:solidFill>
                <a:latin typeface="Arial Narrow" pitchFamily="34" charset="0"/>
              </a:rPr>
              <a:t> k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ódového prostoru,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9641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868488" y="1928732"/>
            <a:ext cx="432048" cy="4320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</a:t>
            </a:r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9"/>
          <a:stretch/>
        </p:blipFill>
        <p:spPr bwMode="auto">
          <a:xfrm>
            <a:off x="0" y="6458315"/>
            <a:ext cx="2123728" cy="4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28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4552" y="1852369"/>
            <a:ext cx="4158511" cy="268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3200" dirty="0">
                <a:solidFill>
                  <a:srgbClr val="FFFF00"/>
                </a:solidFill>
                <a:latin typeface="Arial Narrow" pitchFamily="34" charset="0"/>
                <a:ea typeface="Kozuka Gothic Pro L" pitchFamily="34" charset="-128"/>
              </a:rPr>
              <a:t>r</a:t>
            </a:r>
            <a:r>
              <a:rPr lang="cs-CZ" sz="3200" dirty="0" smtClean="0">
                <a:solidFill>
                  <a:srgbClr val="FFFF00"/>
                </a:solidFill>
                <a:latin typeface="Arial Narrow" pitchFamily="34" charset="0"/>
                <a:ea typeface="Kozuka Gothic Pro L" pitchFamily="34" charset="-128"/>
              </a:rPr>
              <a:t>izika Internetu věcí</a:t>
            </a:r>
            <a:endParaRPr lang="cs-CZ" sz="3200" b="0" dirty="0" smtClean="0">
              <a:solidFill>
                <a:srgbClr val="FFFF00"/>
              </a:solidFill>
              <a:latin typeface="Arial Narrow" pitchFamily="34" charset="0"/>
              <a:ea typeface="Kozuka Gothic Pro L" pitchFamily="34" charset="-128"/>
            </a:endParaRP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odposlouchávání komunikace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získání přístupu k zařízení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z</a:t>
            </a: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tráta soukromí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endParaRPr lang="cs-CZ" sz="24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775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Rizika Internetu věcí | </a:t>
            </a:r>
            <a:r>
              <a:rPr lang="cs-CZ" sz="16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odposlouchávání komunikace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29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Sniffing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Útočník pomocí Packet snifferu zachytává pakety proudící v síti a následně je analyzuje.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Sniffery mohou být harwarové nebo softwarové.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Man-in-the middle attack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Útočník zaútočí na TCP připojení mezi klientem a serverem tak, že rozloží komunikaci do dvou nových spojení. Tváří se tak jako proxy server.</a:t>
            </a:r>
            <a:r>
              <a:rPr lang="cs-CZ" sz="1900" dirty="0" smtClean="0">
                <a:solidFill>
                  <a:srgbClr val="FFFF00"/>
                </a:solidFill>
                <a:latin typeface="Arial Narrow" pitchFamily="34" charset="0"/>
              </a:rPr>
              <a:t>.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428338947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885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868488" y="1928732"/>
            <a:ext cx="432048" cy="4320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1</a:t>
            </a:r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9"/>
          <a:stretch/>
        </p:blipFill>
        <p:spPr bwMode="auto">
          <a:xfrm>
            <a:off x="0" y="6458315"/>
            <a:ext cx="2123728" cy="4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4552" y="1852369"/>
            <a:ext cx="384752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3200" b="0" dirty="0" smtClean="0">
                <a:solidFill>
                  <a:srgbClr val="FFFF00"/>
                </a:solidFill>
                <a:latin typeface="Arial Narrow" pitchFamily="34" charset="0"/>
                <a:ea typeface="Kozuka Gothic Pro L" pitchFamily="34" charset="-128"/>
              </a:rPr>
              <a:t>Internet věcí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co je Internet věcí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co je chytré zařízení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vznik Internetu věcí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uplatnění chytrých zařízení</a:t>
            </a:r>
          </a:p>
          <a:p>
            <a:pPr marL="628650" indent="-457200">
              <a:lnSpc>
                <a:spcPct val="12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trh Internetu věcí</a:t>
            </a:r>
            <a:endParaRPr lang="cs-CZ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0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Rizika Internetu věcí | </a:t>
            </a:r>
            <a:r>
              <a:rPr lang="cs-CZ" sz="16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odposlouchávání komunikace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30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Možné následky: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Krádež přihlašovacích údajů, informací o kreditní kartě nebo jiných citlivých dat.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Řešení: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Použití šifrování – TSL, SSL, AES.</a:t>
            </a: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204827220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0073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Rizika Internetu věcí | </a:t>
            </a:r>
            <a:r>
              <a:rPr lang="cs-CZ" sz="16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získání přístupu k zařízení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31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Možné způsoby získání přístupu k zařízení: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Bezpečnostní nedostatky – softwarové chyby – krádež tokenu, Time-of-Check-to-Time-of-Use útok.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Lidská chyba – nezměnění standardních přihlašovacích údajů, použití slabého hesla, neaktiualizování softwaru, nepozornost, neznalost.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Prolomení hesla – phishing, slovníkový útok nebo útok brutální silou.</a:t>
            </a:r>
          </a:p>
          <a:p>
            <a:pPr marL="285750" indent="-285750">
              <a:buFont typeface="Wingdings" pitchFamily="2" charset="2"/>
              <a:buChar char="v"/>
            </a:pP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932161239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662407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Rizika Internetu věcí | </a:t>
            </a:r>
            <a:r>
              <a:rPr lang="cs-CZ" sz="16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získání přístupu k zařízení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32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Možné následky: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ztráta citlivých dat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>
                <a:solidFill>
                  <a:schemeClr val="bg1"/>
                </a:solidFill>
                <a:latin typeface="Arial Narrow" pitchFamily="34" charset="0"/>
              </a:rPr>
              <a:t>z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tráta soukromí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>
                <a:solidFill>
                  <a:schemeClr val="bg1"/>
                </a:solidFill>
                <a:latin typeface="Arial Narrow" pitchFamily="34" charset="0"/>
              </a:rPr>
              <a:t>m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anipulace se zařízeními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poškození majetku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překonání bezpečnostního systému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>
                <a:solidFill>
                  <a:schemeClr val="bg1"/>
                </a:solidFill>
                <a:latin typeface="Arial Narrow" pitchFamily="34" charset="0"/>
              </a:rPr>
              <a:t>u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blížení na zdraví, smrt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678839879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6140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Rizika Internetu věcí | </a:t>
            </a:r>
            <a:r>
              <a:rPr lang="cs-CZ" sz="16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získání přístupu k zařízení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33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Možná řešení: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výuka uživatelů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zlepšení zabezpečení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zlepšení způsobu identifikace uživatele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vydávání patchů a jejich snadná instalace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instalace Kill Switche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087604277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9174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Rizika Internetu věcí | </a:t>
            </a:r>
            <a:r>
              <a:rPr lang="cs-CZ" sz="2400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ztráta soukromí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34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Chytrá zařízení sbírají obrovské množství dat o svých uživatelích. 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O tato data mají velký zájem reklamní a státní subjekty.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Možná řešení: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Správně nastavené smluvní podmínky – uživatelé musí mít přehled a kontrolu nad shromažďovanými daty.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Správné nastavení zákonů.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603257164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4143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868488" y="1928732"/>
            <a:ext cx="432048" cy="43204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b="1" dirty="0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</a:t>
            </a:r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9"/>
          <a:stretch/>
        </p:blipFill>
        <p:spPr bwMode="auto">
          <a:xfrm>
            <a:off x="0" y="6458315"/>
            <a:ext cx="2123728" cy="4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35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4552" y="1852369"/>
            <a:ext cx="6099747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3200" dirty="0">
                <a:solidFill>
                  <a:srgbClr val="FFFF00"/>
                </a:solidFill>
                <a:latin typeface="Arial Narrow" pitchFamily="34" charset="0"/>
                <a:ea typeface="Kozuka Gothic Pro L" pitchFamily="34" charset="-128"/>
              </a:rPr>
              <a:t>a</a:t>
            </a:r>
            <a:r>
              <a:rPr lang="cs-CZ" sz="3200" dirty="0" smtClean="0">
                <a:solidFill>
                  <a:srgbClr val="FFFF00"/>
                </a:solidFill>
                <a:latin typeface="Arial Narrow" pitchFamily="34" charset="0"/>
                <a:ea typeface="Kozuka Gothic Pro L" pitchFamily="34" charset="-128"/>
              </a:rPr>
              <a:t>plikace Internetu věcí v domácnostech</a:t>
            </a:r>
            <a:endParaRPr lang="cs-CZ" sz="3200" b="0" dirty="0" smtClean="0">
              <a:solidFill>
                <a:srgbClr val="FFFF00"/>
              </a:solidFill>
              <a:latin typeface="Arial Narrow" pitchFamily="34" charset="0"/>
              <a:ea typeface="Kozuka Gothic Pro L" pitchFamily="34" charset="-128"/>
            </a:endParaRP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c</a:t>
            </a: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hytrá domácnost</a:t>
            </a: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c</a:t>
            </a: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hytrá zařízení pro domácnost</a:t>
            </a:r>
          </a:p>
        </p:txBody>
      </p:sp>
    </p:spTree>
    <p:extLst>
      <p:ext uri="{BB962C8B-B14F-4D97-AF65-F5344CB8AC3E}">
        <p14:creationId xmlns:p14="http://schemas.microsoft.com/office/powerpoint/2010/main" val="94104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Aplikace IoT v domácnostech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36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Chytrá domácnost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Domácnost, ve které jsou nainstalovány pokročilé automatizační systémy, nabízející svým obyvatelům sofistikované monitorování a kontrolu nad funkcemi budovy.</a:t>
            </a:r>
          </a:p>
        </p:txBody>
      </p:sp>
      <p:sp>
        <p:nvSpPr>
          <p:cNvPr id="4" name="Rectangle 3"/>
          <p:cNvSpPr/>
          <p:nvPr/>
        </p:nvSpPr>
        <p:spPr>
          <a:xfrm>
            <a:off x="-180528" y="3861048"/>
            <a:ext cx="9937104" cy="2347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080006746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810" y="3962236"/>
            <a:ext cx="5580380" cy="213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0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Aplikace IoT v domácnostech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37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Způsoby pořízení: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Pořízení samostatných chytrých zařízení.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Využití kompletního řešení sestaveného na míru specializovanou firmou.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Vlastní sestavení chytrého zařízení,</a:t>
            </a:r>
          </a:p>
          <a:p>
            <a:pPr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461959276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4277270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810" y="4626575"/>
            <a:ext cx="5580380" cy="132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93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Osvětlení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38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Samostatné rozsvěcování a zhasínání, možnost změny intenzity světla a jeho barvy, vytváření profilů.</a:t>
            </a: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Philips Hue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547488218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530439"/>
            <a:ext cx="4953635" cy="182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721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20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Monitoring vzduchu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39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Rozbor vzduchu, detekce kouře, měření teploty nebo vlhkosti.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Cube Sensors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777668705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7" name="Picture 1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b="7078"/>
          <a:stretch/>
        </p:blipFill>
        <p:spPr>
          <a:xfrm>
            <a:off x="2698922" y="3501009"/>
            <a:ext cx="3746157" cy="193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3726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Co je Internet věcí?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3429000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501008"/>
            <a:ext cx="820891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Internet věcí (Internet of things – </a:t>
            </a:r>
            <a:r>
              <a:rPr lang="cs-CZ" sz="2000" dirty="0" smtClean="0">
                <a:solidFill>
                  <a:srgbClr val="FFFF00"/>
                </a:solidFill>
                <a:latin typeface="Arial Narrow" pitchFamily="34" charset="0"/>
              </a:rPr>
              <a:t>IoT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) je koncept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sítě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chytrých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zařízení, která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jsou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vybavena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technologiemi ke sběru a výměně dat prostřednictvím internetu bez zásahu člověka.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v"/>
            </a:pPr>
            <a:endParaRPr lang="cs-CZ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12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Vysavače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40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Autonomní nebo vzdáleně řízené vysávání podlah.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Roomba 980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511241589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Picture 1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4" t="14652" r="12454" b="12820"/>
          <a:stretch/>
        </p:blipFill>
        <p:spPr bwMode="auto">
          <a:xfrm>
            <a:off x="3819094" y="3501008"/>
            <a:ext cx="1969896" cy="19308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1576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Termostaty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41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Kontrola teploty, úspora energie, možnost automatické nebo vzdálené změny teploty.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Nest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393557233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1"/>
          <a:stretch/>
        </p:blipFill>
        <p:spPr>
          <a:xfrm>
            <a:off x="2585523" y="3522720"/>
            <a:ext cx="3972954" cy="190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3078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Zásuvky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42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Vzdálená manipulace a monitoring spotřeby.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ResetPlug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221419821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313" y="3493793"/>
            <a:ext cx="3447375" cy="193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712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24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Centrální jednotky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43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Ovládání a programování chytrých zařízení.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SmartThings Hub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751519949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933" y="3534811"/>
            <a:ext cx="2526134" cy="186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6415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Kamery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44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Vzdálený monitoring, alarm, obousměrný přenos zvuku a videa.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Icontrol Networks Piper NV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111111650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772" y="3645024"/>
            <a:ext cx="1720457" cy="178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356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Senzory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45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Vzdálený monitoring, upozornění na změnu stavu.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SmartThings Multi Sensor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694853346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850" y="3501008"/>
            <a:ext cx="2146300" cy="190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12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Zámky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46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Vzdálené odemknutí nebo odemknutí smartphonem, monitoring, alarm.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Kwikset Kevo Smart Lock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129639618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714" y="3549094"/>
            <a:ext cx="2752572" cy="183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209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Zvonky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47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Upozornění, vzdálená komunikace pomocí smartphonu.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Doorbot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996137374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67" y="3501007"/>
            <a:ext cx="4976267" cy="193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35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Televize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48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Připojení k internetu, možnost přidání dalšího obsahu k vysílání.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LG Smart TV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574771416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666" y="3501008"/>
            <a:ext cx="3439051" cy="193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39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4462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Kuchyně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105273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49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784188041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610040"/>
              </p:ext>
            </p:extLst>
          </p:nvPr>
        </p:nvGraphicFramePr>
        <p:xfrm>
          <a:off x="223298" y="1196752"/>
          <a:ext cx="8697405" cy="4994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9135"/>
                <a:gridCol w="2899135"/>
                <a:gridCol w="2899135"/>
              </a:tblGrid>
              <a:tr h="324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Typ zařízení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Model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Funkce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4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Lednice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u="none" strike="noStrike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LG Smart ThinQ LFX31995ST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Nastavení různých teplot, LCD obrazovka, monitoring spotřeby a inventáře, správa nákupních seznamů.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Pánvička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Pantelligent Smart Frying Pan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Monitoring teploty, instrukce ke smažení.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Trouba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LG Smart ThinQ cooker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Vzdálený přístup, pečící programy, samočístící systém.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Váha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Orange Chef Countertop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Výpočet nutričních hodnot potravin, sledování stravovacích návyků.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Kávovar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Siemens Coffee Maker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Vzdálený přístup, automatická příprava různých druhů kávy.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Talíř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SmartPlate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Sledování stravovacích návyků</a:t>
                      </a:r>
                      <a:r>
                        <a:rPr lang="cs-CZ" sz="1300" b="0" dirty="0" smtClean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Vidlička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HAPIfork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12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Myčka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Whirlpool Gold</a:t>
                      </a:r>
                      <a:endParaRPr lang="cs-CZ" sz="1300" b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300" b="0" dirty="0"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</a:rPr>
                        <a:t>Rozpoznání počtu a špinavosti nádobí, vzdálený přístup, ruční zaměření velmi špinavého nádobí.</a:t>
                      </a:r>
                      <a:endParaRPr lang="cs-CZ" sz="1300" b="0" dirty="0"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84918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16613295"/>
              </p:ext>
            </p:extLst>
          </p:nvPr>
        </p:nvGraphicFramePr>
        <p:xfrm>
          <a:off x="179512" y="620688"/>
          <a:ext cx="878497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92927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36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Pračky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50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Monitoring spotřeby energií, vzdálený přístup, informace o praní.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Samsung F900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830480391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52"/>
          <a:stretch/>
        </p:blipFill>
        <p:spPr bwMode="auto">
          <a:xfrm>
            <a:off x="2680514" y="3556856"/>
            <a:ext cx="3782973" cy="18518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75819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1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Baterie/sprchové hlavice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51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Monitoring spotřeby vody a její šetření.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Hydrao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212678780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057" y="3479823"/>
            <a:ext cx="3475886" cy="195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8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Péče o rostliny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52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Monitoring prostředí, automatické/vzdálené zavlažování, automatické pěstování.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Indoor Garden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29441681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422" y="3504030"/>
            <a:ext cx="2453156" cy="192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455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2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Sekačky trávy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53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Autonomní sekání trávy.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Husqvarna Automower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650738714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039" y="3499927"/>
            <a:ext cx="2575922" cy="193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58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IoT v domácnostech | </a:t>
            </a:r>
            <a:r>
              <a:rPr lang="cs-CZ" sz="1800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Péče o domácí mazlíčky</a:t>
            </a:r>
            <a:endParaRPr lang="cs-CZ" sz="5400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54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Chůvičky nebo chytrá krmítka.</a:t>
            </a:r>
          </a:p>
          <a:p>
            <a:pPr algn="ctr">
              <a:lnSpc>
                <a:spcPct val="150000"/>
              </a:lnSpc>
            </a:pPr>
            <a:endParaRPr lang="cs-CZ" sz="20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>
              <a:solidFill>
                <a:schemeClr val="bg1"/>
              </a:solidFill>
              <a:latin typeface="Arial Narrow" pitchFamily="34" charset="0"/>
            </a:endParaRPr>
          </a:p>
          <a:p>
            <a:endParaRPr lang="cs-CZ" sz="1900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PetChatz HD Greet &amp; Treat Camera</a:t>
            </a: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747150280"/>
              </p:ext>
            </p:extLst>
          </p:nvPr>
        </p:nvGraphicFramePr>
        <p:xfrm>
          <a:off x="-1548680" y="-556435"/>
          <a:ext cx="12169352" cy="1112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8"/>
          <p:cNvSpPr/>
          <p:nvPr/>
        </p:nvSpPr>
        <p:spPr>
          <a:xfrm>
            <a:off x="-180528" y="3501008"/>
            <a:ext cx="9937104" cy="193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1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1"/>
          <a:stretch/>
        </p:blipFill>
        <p:spPr>
          <a:xfrm>
            <a:off x="3053978" y="3501007"/>
            <a:ext cx="3036044" cy="193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68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9"/>
          <a:stretch/>
        </p:blipFill>
        <p:spPr bwMode="auto">
          <a:xfrm>
            <a:off x="0" y="6458315"/>
            <a:ext cx="2123728" cy="4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55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1929313"/>
            <a:ext cx="8297977" cy="323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Internet věcí, chytrá zařízení, uplatnění, situace na trhu</a:t>
            </a: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cs-CZ" sz="24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endParaRPr>
          </a:p>
          <a:p>
            <a:pPr marL="62865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Komunikace v Internetu věcí:</a:t>
            </a:r>
          </a:p>
          <a:p>
            <a:pPr marL="628650" lvl="1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M2M, TCP/IP, IPv6, RPL, UDP, IEEE 80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2.15.4, Mobilní datové sítě,</a:t>
            </a:r>
            <a:r>
              <a:rPr lang="cs-CZ" sz="20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Wi-Fi, CoAP.</a:t>
            </a:r>
          </a:p>
          <a:p>
            <a:pPr marL="627063" indent="-455613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Rizika Internetu věcí</a:t>
            </a:r>
            <a:r>
              <a:rPr lang="cs-CZ" sz="2400" dirty="0">
                <a:solidFill>
                  <a:schemeClr val="bg1"/>
                </a:solidFill>
                <a:latin typeface="Arial Narrow" pitchFamily="34" charset="0"/>
              </a:rPr>
              <a:t>:</a:t>
            </a:r>
            <a:endParaRPr lang="cs-CZ" sz="2400" dirty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endParaRPr>
          </a:p>
          <a:p>
            <a:pPr marL="628650" lvl="1"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Odposlouchávání, získání přístupu k zařízení, ztráta soukromí</a:t>
            </a:r>
            <a:r>
              <a:rPr lang="cs-CZ" sz="200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 marL="627063" indent="-455613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 Aplikace Internetu věcí v domácnostech</a:t>
            </a:r>
            <a:r>
              <a:rPr lang="cs-CZ" sz="2400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cs-CZ" sz="2400" dirty="0" smtClean="0">
              <a:solidFill>
                <a:schemeClr val="bg1"/>
              </a:solidFill>
              <a:latin typeface="Arial Narrow" pitchFamily="34" charset="0"/>
              <a:ea typeface="Kozuka Gothic Pro L" pitchFamily="34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Shrnutí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-108520" y="1844824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36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12463" y="2967335"/>
            <a:ext cx="69190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cs-CZ" sz="5400" b="1" dirty="0" smtClean="0">
                <a:solidFill>
                  <a:schemeClr val="bg1"/>
                </a:solidFill>
                <a:latin typeface="Arial Narrow" pitchFamily="34" charset="0"/>
                <a:ea typeface="Kozuka Gothic Pro L" pitchFamily="34" charset="-128"/>
              </a:rPr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304041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o L" pitchFamily="34" charset="-128"/>
                <a:ea typeface="Kozuka Gothic Pro L" pitchFamily="34" charset="-128"/>
                <a:cs typeface="Myriad Arabic" pitchFamily="50" charset="-78"/>
              </a:rPr>
              <a:t>Vznik IoT</a:t>
            </a:r>
            <a:endParaRPr lang="cs-CZ" dirty="0">
              <a:solidFill>
                <a:schemeClr val="bg1"/>
              </a:solidFill>
              <a:latin typeface="Kozuka Gothic Pro L" pitchFamily="34" charset="-128"/>
              <a:ea typeface="Kozuka Gothic Pro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6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5973"/>
            <a:ext cx="8208912" cy="3177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IoT je výsledkem vývoje počítačových a mobilních technologií v posledních desetiletích.</a:t>
            </a:r>
          </a:p>
          <a:p>
            <a:pPr marL="285750" indent="-285750">
              <a:buFont typeface="Wingdings" pitchFamily="2" charset="2"/>
              <a:buChar char="v"/>
            </a:pPr>
            <a:endParaRPr lang="cs-CZ" sz="2000" dirty="0">
              <a:solidFill>
                <a:schemeClr val="bg1"/>
              </a:solidFill>
              <a:latin typeface="Arial Narrow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Hlavní předpoklady vzniku IoT: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Klesající ceny polovodičových součástek díky smartphonům a tabletům.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Široké rozšíření Internetu a zvýšení jeho kapacity.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Rozvoj MEMS systémů.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Rozvoj Cloudu a bezdrátových technologií.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cs-CZ" sz="1900" dirty="0" smtClean="0">
                <a:solidFill>
                  <a:schemeClr val="bg1"/>
                </a:solidFill>
                <a:latin typeface="Arial Narrow" pitchFamily="34" charset="0"/>
              </a:rPr>
              <a:t>Prvním chytrým zařízením byl automat na Coca-Colu na univerzitě Carnegie Mellon.</a:t>
            </a:r>
          </a:p>
        </p:txBody>
      </p:sp>
    </p:spTree>
    <p:extLst>
      <p:ext uri="{BB962C8B-B14F-4D97-AF65-F5344CB8AC3E}">
        <p14:creationId xmlns:p14="http://schemas.microsoft.com/office/powerpoint/2010/main" val="4180545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824" y="16288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6N L" pitchFamily="34" charset="-128"/>
                <a:ea typeface="Kozuka Gothic Pr6N L" pitchFamily="34" charset="-128"/>
                <a:cs typeface="Myriad Arabic" pitchFamily="50" charset="-78"/>
              </a:rPr>
              <a:t>Uplatnění chytrých zařízení</a:t>
            </a:r>
            <a:endParaRPr lang="cs-CZ" dirty="0">
              <a:solidFill>
                <a:schemeClr val="bg1"/>
              </a:solidFill>
              <a:latin typeface="Kozuka Gothic Pr6N L" pitchFamily="34" charset="-128"/>
              <a:ea typeface="Kozuka Gothic Pr6N L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636912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7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69737237"/>
              </p:ext>
            </p:extLst>
          </p:nvPr>
        </p:nvGraphicFramePr>
        <p:xfrm>
          <a:off x="251520" y="2267744"/>
          <a:ext cx="8640960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3241482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6N R" pitchFamily="34" charset="-128"/>
                <a:ea typeface="Kozuka Gothic Pr6N R" pitchFamily="34" charset="-128"/>
                <a:cs typeface="Myriad Arabic" pitchFamily="50" charset="-78"/>
              </a:rPr>
              <a:t>Trh IoT v ČR</a:t>
            </a:r>
            <a:endParaRPr lang="cs-CZ" dirty="0">
              <a:solidFill>
                <a:schemeClr val="bg1"/>
              </a:solidFill>
              <a:latin typeface="Kozuka Gothic Pr6N R" pitchFamily="34" charset="-128"/>
              <a:ea typeface="Kozuka Gothic Pr6N R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8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483176556"/>
              </p:ext>
            </p:extLst>
          </p:nvPr>
        </p:nvGraphicFramePr>
        <p:xfrm>
          <a:off x="1475656" y="2909168"/>
          <a:ext cx="6096000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512" y="234888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cap="all" dirty="0" smtClean="0">
                <a:solidFill>
                  <a:schemeClr val="bg1"/>
                </a:solidFill>
                <a:latin typeface="Arial Narrow" pitchFamily="34" charset="0"/>
              </a:rPr>
              <a:t>Příjmy v miliónech $</a:t>
            </a:r>
          </a:p>
        </p:txBody>
      </p:sp>
    </p:spTree>
    <p:extLst>
      <p:ext uri="{BB962C8B-B14F-4D97-AF65-F5344CB8AC3E}">
        <p14:creationId xmlns:p14="http://schemas.microsoft.com/office/powerpoint/2010/main" val="14979097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585AC"/>
            </a:gs>
            <a:gs pos="100000">
              <a:srgbClr val="033C5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12474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cs-CZ" dirty="0" smtClean="0">
                <a:solidFill>
                  <a:schemeClr val="bg1"/>
                </a:solidFill>
                <a:latin typeface="Kozuka Gothic Pr6N R" pitchFamily="34" charset="-128"/>
                <a:ea typeface="Kozuka Gothic Pr6N R" pitchFamily="34" charset="-128"/>
                <a:cs typeface="Myriad Arabic" pitchFamily="50" charset="-78"/>
              </a:rPr>
              <a:t>Světový trh IoT</a:t>
            </a:r>
            <a:endParaRPr lang="cs-CZ" dirty="0">
              <a:solidFill>
                <a:schemeClr val="bg1"/>
              </a:solidFill>
              <a:latin typeface="Kozuka Gothic Pr6N R" pitchFamily="34" charset="-128"/>
              <a:ea typeface="Kozuka Gothic Pr6N R" pitchFamily="34" charset="-128"/>
              <a:cs typeface="Myriad Arabic" pitchFamily="50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-108520" y="2132856"/>
            <a:ext cx="1008112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-36512" y="6381328"/>
            <a:ext cx="9361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bg1"/>
              </a:solidFill>
            </a:endParaRPr>
          </a:p>
        </p:txBody>
      </p:sp>
      <p:pic>
        <p:nvPicPr>
          <p:cNvPr id="13" name="Picture 4" descr="http://www.utb.cz/uploads/gallery/full/1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6307"/>
            <a:ext cx="2123728" cy="49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6830888" y="6453336"/>
            <a:ext cx="2133600" cy="365125"/>
          </a:xfrm>
        </p:spPr>
        <p:txBody>
          <a:bodyPr/>
          <a:lstStyle/>
          <a:p>
            <a:fld id="{58D062F2-E3C7-4DD7-A167-E21B2CA3D080}" type="slidenum">
              <a:rPr lang="cs-CZ" sz="2800" b="1" smtClean="0">
                <a:solidFill>
                  <a:srgbClr val="026888"/>
                </a:solidFill>
                <a:latin typeface="Myriad Arabic" pitchFamily="50" charset="-78"/>
                <a:cs typeface="Myriad Arabic" pitchFamily="50" charset="-78"/>
              </a:rPr>
              <a:t>9</a:t>
            </a:fld>
            <a:endParaRPr lang="cs-CZ" sz="2800" b="1" dirty="0">
              <a:solidFill>
                <a:srgbClr val="026888"/>
              </a:solidFill>
              <a:latin typeface="Myriad Arabic" pitchFamily="50" charset="-78"/>
              <a:cs typeface="Myriad Arabic" pitchFamily="50" charset="-78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876679132"/>
              </p:ext>
            </p:extLst>
          </p:nvPr>
        </p:nvGraphicFramePr>
        <p:xfrm>
          <a:off x="539552" y="3212976"/>
          <a:ext cx="3617789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6512" y="243308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cap="all" dirty="0" smtClean="0">
                <a:solidFill>
                  <a:schemeClr val="bg1"/>
                </a:solidFill>
                <a:latin typeface="Arial Narrow" pitchFamily="34" charset="0"/>
              </a:rPr>
              <a:t>Počet chytrých zařízení 			příjmy 		</a:t>
            </a:r>
          </a:p>
          <a:p>
            <a:pPr algn="ctr"/>
            <a:r>
              <a:rPr lang="cs-CZ" sz="2000" cap="all" dirty="0" smtClean="0">
                <a:solidFill>
                  <a:schemeClr val="bg1"/>
                </a:solidFill>
                <a:latin typeface="Arial Narrow" pitchFamily="34" charset="0"/>
              </a:rPr>
              <a:t>V miliardách		</a:t>
            </a:r>
            <a:r>
              <a:rPr lang="cs-CZ" sz="2000" cap="all" dirty="0">
                <a:solidFill>
                  <a:schemeClr val="bg1"/>
                </a:solidFill>
                <a:latin typeface="Arial Narrow" pitchFamily="34" charset="0"/>
              </a:rPr>
              <a:t>	</a:t>
            </a:r>
            <a:r>
              <a:rPr lang="cs-CZ" sz="2000" cap="all" dirty="0" smtClean="0">
                <a:solidFill>
                  <a:schemeClr val="bg1"/>
                </a:solidFill>
                <a:latin typeface="Arial Narrow" pitchFamily="34" charset="0"/>
              </a:rPr>
              <a:t>	v triliónech $</a:t>
            </a:r>
          </a:p>
          <a:p>
            <a:pPr algn="ctr"/>
            <a:endParaRPr lang="cs-CZ" sz="2000" cap="all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708138806"/>
              </p:ext>
            </p:extLst>
          </p:nvPr>
        </p:nvGraphicFramePr>
        <p:xfrm>
          <a:off x="4932040" y="3212976"/>
          <a:ext cx="3617789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6358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1874</Words>
  <Application>Microsoft Office PowerPoint</Application>
  <PresentationFormat>On-screen Show (4:3)</PresentationFormat>
  <Paragraphs>582</Paragraphs>
  <Slides>56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Internet věcí</vt:lpstr>
      <vt:lpstr>Obsah</vt:lpstr>
      <vt:lpstr>PowerPoint Presentation</vt:lpstr>
      <vt:lpstr>Co je Internet věcí?</vt:lpstr>
      <vt:lpstr>PowerPoint Presentation</vt:lpstr>
      <vt:lpstr>Vznik IoT</vt:lpstr>
      <vt:lpstr>Uplatnění chytrých zařízení</vt:lpstr>
      <vt:lpstr>Trh IoT v ČR</vt:lpstr>
      <vt:lpstr>Světový trh IoT</vt:lpstr>
      <vt:lpstr>PowerPoint Presentation</vt:lpstr>
      <vt:lpstr>M2M komunikace</vt:lpstr>
      <vt:lpstr>Transportní a síťová vrstva | TCP/IP</vt:lpstr>
      <vt:lpstr>TCP/IP paket</vt:lpstr>
      <vt:lpstr>Transportní a síťová vrstva | IPv6</vt:lpstr>
      <vt:lpstr>PowerPoint Presentation</vt:lpstr>
      <vt:lpstr>Transportní a síťová vrstva | směrování</vt:lpstr>
      <vt:lpstr>Transportní a síťová vrstva | směrování</vt:lpstr>
      <vt:lpstr>Transportní a síťová vrstva | směrování</vt:lpstr>
      <vt:lpstr>Transportní a síťová vrstva | směrování</vt:lpstr>
      <vt:lpstr>Transportní a síťová vrstva | UDP</vt:lpstr>
      <vt:lpstr>Linková a fyzická vrstva | IEEE 802.15.4</vt:lpstr>
      <vt:lpstr>Linková a fyzická vrstva | Bluetooth</vt:lpstr>
      <vt:lpstr>Linková a fyzická vrstva | Bluetooth</vt:lpstr>
      <vt:lpstr>Linková a fyzická vrstva | Mobilní datové sítě</vt:lpstr>
      <vt:lpstr>Linková a fyzická vrstva | WiFi</vt:lpstr>
      <vt:lpstr>Linková a fyzická vrstva | WiFi HaLow</vt:lpstr>
      <vt:lpstr>Aplikační vrstva | CoAP</vt:lpstr>
      <vt:lpstr>PowerPoint Presentation</vt:lpstr>
      <vt:lpstr>Rizika Internetu věcí | odposlouchávání komunikace</vt:lpstr>
      <vt:lpstr>Rizika Internetu věcí | odposlouchávání komunikace</vt:lpstr>
      <vt:lpstr>Rizika Internetu věcí | získání přístupu k zařízení</vt:lpstr>
      <vt:lpstr>Rizika Internetu věcí | získání přístupu k zařízení</vt:lpstr>
      <vt:lpstr>Rizika Internetu věcí | získání přístupu k zařízení</vt:lpstr>
      <vt:lpstr>Rizika Internetu věcí | ztráta soukromí</vt:lpstr>
      <vt:lpstr>PowerPoint Presentation</vt:lpstr>
      <vt:lpstr>Aplikace IoT v domácnostech</vt:lpstr>
      <vt:lpstr>Aplikace IoT v domácnostech</vt:lpstr>
      <vt:lpstr>IoT v domácnostech | Osvětlení</vt:lpstr>
      <vt:lpstr>IoT v domácnostech | Monitoring vzduchu</vt:lpstr>
      <vt:lpstr>IoT v domácnostech | Vysavače</vt:lpstr>
      <vt:lpstr>IoT v domácnostech | Termostaty</vt:lpstr>
      <vt:lpstr>IoT v domácnostech | Zásuvky</vt:lpstr>
      <vt:lpstr>IoT v domácnostech | Centrální jednotky</vt:lpstr>
      <vt:lpstr>IoT v domácnostech | Kamery</vt:lpstr>
      <vt:lpstr>IoT v domácnostech | Senzory</vt:lpstr>
      <vt:lpstr>IoT v domácnostech | Zámky</vt:lpstr>
      <vt:lpstr>IoT v domácnostech | Zvonky</vt:lpstr>
      <vt:lpstr>IoT v domácnostech | Televize</vt:lpstr>
      <vt:lpstr>IoT v domácnostech | Kuchyně</vt:lpstr>
      <vt:lpstr>IoT v domácnostech | Pračky</vt:lpstr>
      <vt:lpstr>IoT v domácnostech | Baterie/sprchové hlavice</vt:lpstr>
      <vt:lpstr>IoT v domácnostech | Péče o rostliny</vt:lpstr>
      <vt:lpstr>IoT v domácnostech | Sekačky trávy</vt:lpstr>
      <vt:lpstr>IoT v domácnostech | Péče o domácí mazlíčky</vt:lpstr>
      <vt:lpstr>Shrnutí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věcí</dc:title>
  <dc:creator>Dan</dc:creator>
  <cp:lastModifiedBy>Dan</cp:lastModifiedBy>
  <cp:revision>52</cp:revision>
  <dcterms:created xsi:type="dcterms:W3CDTF">2016-05-28T17:33:01Z</dcterms:created>
  <dcterms:modified xsi:type="dcterms:W3CDTF">2016-05-30T10:20:44Z</dcterms:modified>
</cp:coreProperties>
</file>